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6"/>
  </p:notesMasterIdLst>
  <p:sldIdLst>
    <p:sldId id="256" r:id="rId2"/>
    <p:sldId id="257" r:id="rId3"/>
    <p:sldId id="259" r:id="rId4"/>
    <p:sldId id="258" r:id="rId5"/>
    <p:sldId id="262" r:id="rId6"/>
    <p:sldId id="261" r:id="rId7"/>
    <p:sldId id="265" r:id="rId8"/>
    <p:sldId id="266" r:id="rId9"/>
    <p:sldId id="264" r:id="rId10"/>
    <p:sldId id="288" r:id="rId11"/>
    <p:sldId id="263" r:id="rId12"/>
    <p:sldId id="267" r:id="rId13"/>
    <p:sldId id="273" r:id="rId14"/>
    <p:sldId id="278" r:id="rId15"/>
    <p:sldId id="268" r:id="rId16"/>
    <p:sldId id="269" r:id="rId17"/>
    <p:sldId id="270" r:id="rId18"/>
    <p:sldId id="271" r:id="rId19"/>
    <p:sldId id="272" r:id="rId20"/>
    <p:sldId id="274" r:id="rId21"/>
    <p:sldId id="280" r:id="rId22"/>
    <p:sldId id="279" r:id="rId23"/>
    <p:sldId id="277" r:id="rId24"/>
    <p:sldId id="275" r:id="rId25"/>
    <p:sldId id="276" r:id="rId26"/>
    <p:sldId id="285" r:id="rId27"/>
    <p:sldId id="286" r:id="rId28"/>
    <p:sldId id="287" r:id="rId29"/>
    <p:sldId id="283" r:id="rId30"/>
    <p:sldId id="289" r:id="rId31"/>
    <p:sldId id="290" r:id="rId32"/>
    <p:sldId id="291" r:id="rId33"/>
    <p:sldId id="284" r:id="rId34"/>
    <p:sldId id="281"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ctor Wolf" initials="VW" lastIdx="1" clrIdx="0">
    <p:extLst>
      <p:ext uri="{19B8F6BF-5375-455C-9EA6-DF929625EA0E}">
        <p15:presenceInfo xmlns:p15="http://schemas.microsoft.com/office/powerpoint/2012/main" userId="96be0131df45be8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77438" autoAdjust="0"/>
  </p:normalViewPr>
  <p:slideViewPr>
    <p:cSldViewPr snapToGrid="0">
      <p:cViewPr varScale="1">
        <p:scale>
          <a:sx n="88" d="100"/>
          <a:sy n="88" d="100"/>
        </p:scale>
        <p:origin x="1434" y="9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B770D7-CA53-4715-B88F-B26AA78BDC00}" type="doc">
      <dgm:prSet loTypeId="urn:microsoft.com/office/officeart/2005/8/layout/vList2" loCatId="list" qsTypeId="urn:microsoft.com/office/officeart/2005/8/quickstyle/simple4" qsCatId="simple" csTypeId="urn:microsoft.com/office/officeart/2005/8/colors/accent1_2" csCatId="accent1"/>
      <dgm:spPr/>
      <dgm:t>
        <a:bodyPr/>
        <a:lstStyle/>
        <a:p>
          <a:endParaRPr lang="en-GB"/>
        </a:p>
      </dgm:t>
    </dgm:pt>
    <dgm:pt modelId="{12F05FA3-10AF-42EC-8B37-89B861002CEF}">
      <dgm:prSet/>
      <dgm:spPr/>
      <dgm:t>
        <a:bodyPr/>
        <a:lstStyle/>
        <a:p>
          <a:r>
            <a:rPr lang="de-DE" dirty="0" err="1"/>
            <a:t>Creation</a:t>
          </a:r>
          <a:r>
            <a:rPr lang="de-DE" dirty="0"/>
            <a:t> </a:t>
          </a:r>
          <a:endParaRPr lang="en-GB" dirty="0"/>
        </a:p>
      </dgm:t>
    </dgm:pt>
    <dgm:pt modelId="{17145199-97C9-4185-9F36-956CE55EADB8}" type="parTrans" cxnId="{AD94F1F9-75AF-4597-8DD7-C2685BA7653A}">
      <dgm:prSet/>
      <dgm:spPr/>
      <dgm:t>
        <a:bodyPr/>
        <a:lstStyle/>
        <a:p>
          <a:endParaRPr lang="en-GB"/>
        </a:p>
      </dgm:t>
    </dgm:pt>
    <dgm:pt modelId="{2D6DC44B-0E5A-4C0A-AA81-551A2F83AF54}" type="sibTrans" cxnId="{AD94F1F9-75AF-4597-8DD7-C2685BA7653A}">
      <dgm:prSet/>
      <dgm:spPr/>
      <dgm:t>
        <a:bodyPr/>
        <a:lstStyle/>
        <a:p>
          <a:endParaRPr lang="en-GB"/>
        </a:p>
      </dgm:t>
    </dgm:pt>
    <dgm:pt modelId="{F83264D7-C742-41EE-B4AD-1DD589561793}">
      <dgm:prSet/>
      <dgm:spPr/>
      <dgm:t>
        <a:bodyPr/>
        <a:lstStyle/>
        <a:p>
          <a:r>
            <a:rPr lang="de-DE" dirty="0"/>
            <a:t>Retrieval </a:t>
          </a:r>
          <a:endParaRPr lang="en-GB" dirty="0"/>
        </a:p>
      </dgm:t>
    </dgm:pt>
    <dgm:pt modelId="{AC01F951-896C-43DC-B08D-F51B60406967}" type="parTrans" cxnId="{FA23E73F-8E6E-4C75-8C8D-F6416EDA9A6B}">
      <dgm:prSet/>
      <dgm:spPr/>
      <dgm:t>
        <a:bodyPr/>
        <a:lstStyle/>
        <a:p>
          <a:endParaRPr lang="en-GB"/>
        </a:p>
      </dgm:t>
    </dgm:pt>
    <dgm:pt modelId="{DE72CD78-1047-4572-805A-9A3A3FCD0E14}" type="sibTrans" cxnId="{FA23E73F-8E6E-4C75-8C8D-F6416EDA9A6B}">
      <dgm:prSet/>
      <dgm:spPr/>
      <dgm:t>
        <a:bodyPr/>
        <a:lstStyle/>
        <a:p>
          <a:endParaRPr lang="en-GB"/>
        </a:p>
      </dgm:t>
    </dgm:pt>
    <dgm:pt modelId="{D33085C5-E8B0-4BE2-92CC-BD3812A569D3}">
      <dgm:prSet/>
      <dgm:spPr/>
      <dgm:t>
        <a:bodyPr/>
        <a:lstStyle/>
        <a:p>
          <a:r>
            <a:rPr lang="de-DE"/>
            <a:t>Update </a:t>
          </a:r>
          <a:endParaRPr lang="en-GB"/>
        </a:p>
      </dgm:t>
    </dgm:pt>
    <dgm:pt modelId="{488BFBB1-55CC-40B9-AD89-544ABF3A7233}" type="parTrans" cxnId="{AA7DF71B-E537-4F65-A24F-83BC34B3DF68}">
      <dgm:prSet/>
      <dgm:spPr/>
      <dgm:t>
        <a:bodyPr/>
        <a:lstStyle/>
        <a:p>
          <a:endParaRPr lang="en-GB"/>
        </a:p>
      </dgm:t>
    </dgm:pt>
    <dgm:pt modelId="{78E2DAD2-BAA8-4C40-BBED-A7519AAD79A4}" type="sibTrans" cxnId="{AA7DF71B-E537-4F65-A24F-83BC34B3DF68}">
      <dgm:prSet/>
      <dgm:spPr/>
      <dgm:t>
        <a:bodyPr/>
        <a:lstStyle/>
        <a:p>
          <a:endParaRPr lang="en-GB"/>
        </a:p>
      </dgm:t>
    </dgm:pt>
    <dgm:pt modelId="{4825CB01-CA00-491B-837D-F395F8DB0E76}">
      <dgm:prSet/>
      <dgm:spPr/>
      <dgm:t>
        <a:bodyPr/>
        <a:lstStyle/>
        <a:p>
          <a:r>
            <a:rPr lang="de-DE"/>
            <a:t>Deletion</a:t>
          </a:r>
          <a:endParaRPr lang="en-GB"/>
        </a:p>
      </dgm:t>
    </dgm:pt>
    <dgm:pt modelId="{B8F452A0-D119-404B-B718-986D12C42E00}" type="parTrans" cxnId="{ADF2EBA2-EC7D-4FE1-9069-6308D09BEAED}">
      <dgm:prSet/>
      <dgm:spPr/>
      <dgm:t>
        <a:bodyPr/>
        <a:lstStyle/>
        <a:p>
          <a:endParaRPr lang="en-GB"/>
        </a:p>
      </dgm:t>
    </dgm:pt>
    <dgm:pt modelId="{14673B5B-762E-41DF-B018-CFAB3B34DE1C}" type="sibTrans" cxnId="{ADF2EBA2-EC7D-4FE1-9069-6308D09BEAED}">
      <dgm:prSet/>
      <dgm:spPr/>
      <dgm:t>
        <a:bodyPr/>
        <a:lstStyle/>
        <a:p>
          <a:endParaRPr lang="en-GB"/>
        </a:p>
      </dgm:t>
    </dgm:pt>
    <dgm:pt modelId="{8FA6273E-F179-4DB6-B4F4-14B28B7AA59C}" type="pres">
      <dgm:prSet presAssocID="{15B770D7-CA53-4715-B88F-B26AA78BDC00}" presName="linear" presStyleCnt="0">
        <dgm:presLayoutVars>
          <dgm:animLvl val="lvl"/>
          <dgm:resizeHandles val="exact"/>
        </dgm:presLayoutVars>
      </dgm:prSet>
      <dgm:spPr/>
    </dgm:pt>
    <dgm:pt modelId="{17C1211C-ED64-4FF3-9321-DA2B1F50488F}" type="pres">
      <dgm:prSet presAssocID="{12F05FA3-10AF-42EC-8B37-89B861002CEF}" presName="parentText" presStyleLbl="node1" presStyleIdx="0" presStyleCnt="4">
        <dgm:presLayoutVars>
          <dgm:chMax val="0"/>
          <dgm:bulletEnabled val="1"/>
        </dgm:presLayoutVars>
      </dgm:prSet>
      <dgm:spPr/>
    </dgm:pt>
    <dgm:pt modelId="{E16CAB59-6D15-4642-9F22-293B4710671F}" type="pres">
      <dgm:prSet presAssocID="{2D6DC44B-0E5A-4C0A-AA81-551A2F83AF54}" presName="spacer" presStyleCnt="0"/>
      <dgm:spPr/>
    </dgm:pt>
    <dgm:pt modelId="{7FA841C2-3FBF-449F-AC14-6D439F1EEC81}" type="pres">
      <dgm:prSet presAssocID="{F83264D7-C742-41EE-B4AD-1DD589561793}" presName="parentText" presStyleLbl="node1" presStyleIdx="1" presStyleCnt="4">
        <dgm:presLayoutVars>
          <dgm:chMax val="0"/>
          <dgm:bulletEnabled val="1"/>
        </dgm:presLayoutVars>
      </dgm:prSet>
      <dgm:spPr/>
    </dgm:pt>
    <dgm:pt modelId="{E8113423-E0AC-4A5B-BABB-A3D62E935ECB}" type="pres">
      <dgm:prSet presAssocID="{DE72CD78-1047-4572-805A-9A3A3FCD0E14}" presName="spacer" presStyleCnt="0"/>
      <dgm:spPr/>
    </dgm:pt>
    <dgm:pt modelId="{BCC48D8E-0229-481D-8F07-DE7D3E3B4DC2}" type="pres">
      <dgm:prSet presAssocID="{D33085C5-E8B0-4BE2-92CC-BD3812A569D3}" presName="parentText" presStyleLbl="node1" presStyleIdx="2" presStyleCnt="4">
        <dgm:presLayoutVars>
          <dgm:chMax val="0"/>
          <dgm:bulletEnabled val="1"/>
        </dgm:presLayoutVars>
      </dgm:prSet>
      <dgm:spPr/>
    </dgm:pt>
    <dgm:pt modelId="{C8B0C115-B6C8-4DC4-A1A2-F8F57ECC9D55}" type="pres">
      <dgm:prSet presAssocID="{78E2DAD2-BAA8-4C40-BBED-A7519AAD79A4}" presName="spacer" presStyleCnt="0"/>
      <dgm:spPr/>
    </dgm:pt>
    <dgm:pt modelId="{0B608607-71CE-49E6-8A74-25AAFB53E72B}" type="pres">
      <dgm:prSet presAssocID="{4825CB01-CA00-491B-837D-F395F8DB0E76}" presName="parentText" presStyleLbl="node1" presStyleIdx="3" presStyleCnt="4">
        <dgm:presLayoutVars>
          <dgm:chMax val="0"/>
          <dgm:bulletEnabled val="1"/>
        </dgm:presLayoutVars>
      </dgm:prSet>
      <dgm:spPr/>
    </dgm:pt>
  </dgm:ptLst>
  <dgm:cxnLst>
    <dgm:cxn modelId="{D89A4204-ECCF-460D-8008-6370719366A4}" type="presOf" srcId="{12F05FA3-10AF-42EC-8B37-89B861002CEF}" destId="{17C1211C-ED64-4FF3-9321-DA2B1F50488F}" srcOrd="0" destOrd="0" presId="urn:microsoft.com/office/officeart/2005/8/layout/vList2"/>
    <dgm:cxn modelId="{1BCCFF0B-EA98-40E1-A086-AC81D6D72E94}" type="presOf" srcId="{F83264D7-C742-41EE-B4AD-1DD589561793}" destId="{7FA841C2-3FBF-449F-AC14-6D439F1EEC81}" srcOrd="0" destOrd="0" presId="urn:microsoft.com/office/officeart/2005/8/layout/vList2"/>
    <dgm:cxn modelId="{AA7DF71B-E537-4F65-A24F-83BC34B3DF68}" srcId="{15B770D7-CA53-4715-B88F-B26AA78BDC00}" destId="{D33085C5-E8B0-4BE2-92CC-BD3812A569D3}" srcOrd="2" destOrd="0" parTransId="{488BFBB1-55CC-40B9-AD89-544ABF3A7233}" sibTransId="{78E2DAD2-BAA8-4C40-BBED-A7519AAD79A4}"/>
    <dgm:cxn modelId="{FA23E73F-8E6E-4C75-8C8D-F6416EDA9A6B}" srcId="{15B770D7-CA53-4715-B88F-B26AA78BDC00}" destId="{F83264D7-C742-41EE-B4AD-1DD589561793}" srcOrd="1" destOrd="0" parTransId="{AC01F951-896C-43DC-B08D-F51B60406967}" sibTransId="{DE72CD78-1047-4572-805A-9A3A3FCD0E14}"/>
    <dgm:cxn modelId="{EEBBCE5F-EAE4-4CA9-9B6E-58506399AE60}" type="presOf" srcId="{15B770D7-CA53-4715-B88F-B26AA78BDC00}" destId="{8FA6273E-F179-4DB6-B4F4-14B28B7AA59C}" srcOrd="0" destOrd="0" presId="urn:microsoft.com/office/officeart/2005/8/layout/vList2"/>
    <dgm:cxn modelId="{4E024A7E-F1B0-4300-821A-92619F0A667E}" type="presOf" srcId="{4825CB01-CA00-491B-837D-F395F8DB0E76}" destId="{0B608607-71CE-49E6-8A74-25AAFB53E72B}" srcOrd="0" destOrd="0" presId="urn:microsoft.com/office/officeart/2005/8/layout/vList2"/>
    <dgm:cxn modelId="{ADF2EBA2-EC7D-4FE1-9069-6308D09BEAED}" srcId="{15B770D7-CA53-4715-B88F-B26AA78BDC00}" destId="{4825CB01-CA00-491B-837D-F395F8DB0E76}" srcOrd="3" destOrd="0" parTransId="{B8F452A0-D119-404B-B718-986D12C42E00}" sibTransId="{14673B5B-762E-41DF-B018-CFAB3B34DE1C}"/>
    <dgm:cxn modelId="{74905DEC-BF08-43E9-A663-B5A7035F8F2F}" type="presOf" srcId="{D33085C5-E8B0-4BE2-92CC-BD3812A569D3}" destId="{BCC48D8E-0229-481D-8F07-DE7D3E3B4DC2}" srcOrd="0" destOrd="0" presId="urn:microsoft.com/office/officeart/2005/8/layout/vList2"/>
    <dgm:cxn modelId="{AD94F1F9-75AF-4597-8DD7-C2685BA7653A}" srcId="{15B770D7-CA53-4715-B88F-B26AA78BDC00}" destId="{12F05FA3-10AF-42EC-8B37-89B861002CEF}" srcOrd="0" destOrd="0" parTransId="{17145199-97C9-4185-9F36-956CE55EADB8}" sibTransId="{2D6DC44B-0E5A-4C0A-AA81-551A2F83AF54}"/>
    <dgm:cxn modelId="{ED44F5D5-85AC-448B-9364-9422DFB8B3E0}" type="presParOf" srcId="{8FA6273E-F179-4DB6-B4F4-14B28B7AA59C}" destId="{17C1211C-ED64-4FF3-9321-DA2B1F50488F}" srcOrd="0" destOrd="0" presId="urn:microsoft.com/office/officeart/2005/8/layout/vList2"/>
    <dgm:cxn modelId="{7BFD3D3A-1081-43BB-B305-DDC83A919AAC}" type="presParOf" srcId="{8FA6273E-F179-4DB6-B4F4-14B28B7AA59C}" destId="{E16CAB59-6D15-4642-9F22-293B4710671F}" srcOrd="1" destOrd="0" presId="urn:microsoft.com/office/officeart/2005/8/layout/vList2"/>
    <dgm:cxn modelId="{8AD9E0FA-0E66-4F87-88DA-10DB1FA42A72}" type="presParOf" srcId="{8FA6273E-F179-4DB6-B4F4-14B28B7AA59C}" destId="{7FA841C2-3FBF-449F-AC14-6D439F1EEC81}" srcOrd="2" destOrd="0" presId="urn:microsoft.com/office/officeart/2005/8/layout/vList2"/>
    <dgm:cxn modelId="{3B1648BF-B3A4-438E-A647-6ADF6E451907}" type="presParOf" srcId="{8FA6273E-F179-4DB6-B4F4-14B28B7AA59C}" destId="{E8113423-E0AC-4A5B-BABB-A3D62E935ECB}" srcOrd="3" destOrd="0" presId="urn:microsoft.com/office/officeart/2005/8/layout/vList2"/>
    <dgm:cxn modelId="{39B031EC-21C1-4144-B1F9-7B651024C765}" type="presParOf" srcId="{8FA6273E-F179-4DB6-B4F4-14B28B7AA59C}" destId="{BCC48D8E-0229-481D-8F07-DE7D3E3B4DC2}" srcOrd="4" destOrd="0" presId="urn:microsoft.com/office/officeart/2005/8/layout/vList2"/>
    <dgm:cxn modelId="{FDDE7B3C-EFB4-49B8-8E0E-0AAF1B8339F3}" type="presParOf" srcId="{8FA6273E-F179-4DB6-B4F4-14B28B7AA59C}" destId="{C8B0C115-B6C8-4DC4-A1A2-F8F57ECC9D55}" srcOrd="5" destOrd="0" presId="urn:microsoft.com/office/officeart/2005/8/layout/vList2"/>
    <dgm:cxn modelId="{1BB5FC54-73EE-447F-AA1D-B78B49E6B4F6}" type="presParOf" srcId="{8FA6273E-F179-4DB6-B4F4-14B28B7AA59C}" destId="{0B608607-71CE-49E6-8A74-25AAFB53E72B}"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54C8DF8-5401-4A50-9D94-0BFA3443046E}" type="doc">
      <dgm:prSet loTypeId="urn:microsoft.com/office/officeart/2005/8/layout/vList2" loCatId="list" qsTypeId="urn:microsoft.com/office/officeart/2005/8/quickstyle/simple4" qsCatId="simple" csTypeId="urn:microsoft.com/office/officeart/2005/8/colors/accent5_2" csCatId="accent5"/>
      <dgm:spPr/>
      <dgm:t>
        <a:bodyPr/>
        <a:lstStyle/>
        <a:p>
          <a:endParaRPr lang="en-GB"/>
        </a:p>
      </dgm:t>
    </dgm:pt>
    <dgm:pt modelId="{6EA77D50-CDAE-4D5C-AB5D-E8603B7D5894}">
      <dgm:prSet/>
      <dgm:spPr/>
      <dgm:t>
        <a:bodyPr/>
        <a:lstStyle/>
        <a:p>
          <a:r>
            <a:rPr lang="de-DE" dirty="0"/>
            <a:t>INSERT</a:t>
          </a:r>
          <a:endParaRPr lang="en-GB" dirty="0"/>
        </a:p>
      </dgm:t>
    </dgm:pt>
    <dgm:pt modelId="{52ED625B-CC75-4AE7-93CC-A868607C450E}" type="parTrans" cxnId="{FB3DFDE4-F546-44F0-A375-0609A6EBCB1A}">
      <dgm:prSet/>
      <dgm:spPr/>
      <dgm:t>
        <a:bodyPr/>
        <a:lstStyle/>
        <a:p>
          <a:endParaRPr lang="en-GB"/>
        </a:p>
      </dgm:t>
    </dgm:pt>
    <dgm:pt modelId="{2D20C8FF-F785-4A18-BD5F-2971B57CDBB2}" type="sibTrans" cxnId="{FB3DFDE4-F546-44F0-A375-0609A6EBCB1A}">
      <dgm:prSet/>
      <dgm:spPr/>
      <dgm:t>
        <a:bodyPr/>
        <a:lstStyle/>
        <a:p>
          <a:endParaRPr lang="en-GB"/>
        </a:p>
      </dgm:t>
    </dgm:pt>
    <dgm:pt modelId="{B1CACEEA-FE4E-4C99-BA5D-8AACA5811EDA}">
      <dgm:prSet/>
      <dgm:spPr/>
      <dgm:t>
        <a:bodyPr/>
        <a:lstStyle/>
        <a:p>
          <a:r>
            <a:rPr lang="de-DE"/>
            <a:t>GET</a:t>
          </a:r>
          <a:endParaRPr lang="en-GB"/>
        </a:p>
      </dgm:t>
    </dgm:pt>
    <dgm:pt modelId="{B4041D68-9388-4496-98EE-44F3C9DCFF96}" type="parTrans" cxnId="{B71EE69B-2162-4841-B04E-5E243DDC6528}">
      <dgm:prSet/>
      <dgm:spPr/>
      <dgm:t>
        <a:bodyPr/>
        <a:lstStyle/>
        <a:p>
          <a:endParaRPr lang="en-GB"/>
        </a:p>
      </dgm:t>
    </dgm:pt>
    <dgm:pt modelId="{23766BE0-66AF-4799-8030-509D808A8086}" type="sibTrans" cxnId="{B71EE69B-2162-4841-B04E-5E243DDC6528}">
      <dgm:prSet/>
      <dgm:spPr/>
      <dgm:t>
        <a:bodyPr/>
        <a:lstStyle/>
        <a:p>
          <a:endParaRPr lang="en-GB"/>
        </a:p>
      </dgm:t>
    </dgm:pt>
    <dgm:pt modelId="{43FB8ACD-C0E7-44F8-B447-185867CC9A0B}">
      <dgm:prSet/>
      <dgm:spPr/>
      <dgm:t>
        <a:bodyPr/>
        <a:lstStyle/>
        <a:p>
          <a:r>
            <a:rPr lang="de-DE"/>
            <a:t>UPDATE</a:t>
          </a:r>
          <a:endParaRPr lang="en-GB"/>
        </a:p>
      </dgm:t>
    </dgm:pt>
    <dgm:pt modelId="{AFC676CE-2608-4DC3-AFC2-ADD321B5E8D0}" type="parTrans" cxnId="{BF18FC51-DAF8-43FB-9B27-160A72A19E20}">
      <dgm:prSet/>
      <dgm:spPr/>
      <dgm:t>
        <a:bodyPr/>
        <a:lstStyle/>
        <a:p>
          <a:endParaRPr lang="en-GB"/>
        </a:p>
      </dgm:t>
    </dgm:pt>
    <dgm:pt modelId="{FBB92408-DD37-4547-9DDD-386F5435AE40}" type="sibTrans" cxnId="{BF18FC51-DAF8-43FB-9B27-160A72A19E20}">
      <dgm:prSet/>
      <dgm:spPr/>
      <dgm:t>
        <a:bodyPr/>
        <a:lstStyle/>
        <a:p>
          <a:endParaRPr lang="en-GB"/>
        </a:p>
      </dgm:t>
    </dgm:pt>
    <dgm:pt modelId="{2308228C-4FAB-4BC9-B238-7015C2EF65D9}">
      <dgm:prSet/>
      <dgm:spPr/>
      <dgm:t>
        <a:bodyPr/>
        <a:lstStyle/>
        <a:p>
          <a:r>
            <a:rPr lang="de-DE"/>
            <a:t>DELETE</a:t>
          </a:r>
          <a:endParaRPr lang="en-GB"/>
        </a:p>
      </dgm:t>
    </dgm:pt>
    <dgm:pt modelId="{7ED4FB53-09D7-4A29-A508-1A6D2DFD48A1}" type="parTrans" cxnId="{D95B362D-2C65-4248-816C-8CEA1A8543CD}">
      <dgm:prSet/>
      <dgm:spPr/>
      <dgm:t>
        <a:bodyPr/>
        <a:lstStyle/>
        <a:p>
          <a:endParaRPr lang="en-GB"/>
        </a:p>
      </dgm:t>
    </dgm:pt>
    <dgm:pt modelId="{39A05DB0-AA86-4A97-8FEB-DC96B1AFA534}" type="sibTrans" cxnId="{D95B362D-2C65-4248-816C-8CEA1A8543CD}">
      <dgm:prSet/>
      <dgm:spPr/>
      <dgm:t>
        <a:bodyPr/>
        <a:lstStyle/>
        <a:p>
          <a:endParaRPr lang="en-GB"/>
        </a:p>
      </dgm:t>
    </dgm:pt>
    <dgm:pt modelId="{B1295BBF-41E5-4823-BA4A-FF6FE80CDAAC}" type="pres">
      <dgm:prSet presAssocID="{954C8DF8-5401-4A50-9D94-0BFA3443046E}" presName="linear" presStyleCnt="0">
        <dgm:presLayoutVars>
          <dgm:animLvl val="lvl"/>
          <dgm:resizeHandles val="exact"/>
        </dgm:presLayoutVars>
      </dgm:prSet>
      <dgm:spPr/>
    </dgm:pt>
    <dgm:pt modelId="{48F3F464-135A-45B5-84F9-5071DED552BF}" type="pres">
      <dgm:prSet presAssocID="{6EA77D50-CDAE-4D5C-AB5D-E8603B7D5894}" presName="parentText" presStyleLbl="node1" presStyleIdx="0" presStyleCnt="4">
        <dgm:presLayoutVars>
          <dgm:chMax val="0"/>
          <dgm:bulletEnabled val="1"/>
        </dgm:presLayoutVars>
      </dgm:prSet>
      <dgm:spPr/>
    </dgm:pt>
    <dgm:pt modelId="{47E42BF1-DA33-4D4C-98D0-5A9E2D8D30EF}" type="pres">
      <dgm:prSet presAssocID="{2D20C8FF-F785-4A18-BD5F-2971B57CDBB2}" presName="spacer" presStyleCnt="0"/>
      <dgm:spPr/>
    </dgm:pt>
    <dgm:pt modelId="{B7AABBEC-D7EB-45D9-B68F-10917C0F9B95}" type="pres">
      <dgm:prSet presAssocID="{B1CACEEA-FE4E-4C99-BA5D-8AACA5811EDA}" presName="parentText" presStyleLbl="node1" presStyleIdx="1" presStyleCnt="4">
        <dgm:presLayoutVars>
          <dgm:chMax val="0"/>
          <dgm:bulletEnabled val="1"/>
        </dgm:presLayoutVars>
      </dgm:prSet>
      <dgm:spPr/>
    </dgm:pt>
    <dgm:pt modelId="{EA8ADB4E-50E7-41F3-80E2-24EEE061BBCA}" type="pres">
      <dgm:prSet presAssocID="{23766BE0-66AF-4799-8030-509D808A8086}" presName="spacer" presStyleCnt="0"/>
      <dgm:spPr/>
    </dgm:pt>
    <dgm:pt modelId="{64D04C62-2147-4918-9C2C-A63BDFF3AED3}" type="pres">
      <dgm:prSet presAssocID="{43FB8ACD-C0E7-44F8-B447-185867CC9A0B}" presName="parentText" presStyleLbl="node1" presStyleIdx="2" presStyleCnt="4">
        <dgm:presLayoutVars>
          <dgm:chMax val="0"/>
          <dgm:bulletEnabled val="1"/>
        </dgm:presLayoutVars>
      </dgm:prSet>
      <dgm:spPr/>
    </dgm:pt>
    <dgm:pt modelId="{7C65F2BC-2624-45AE-9DFD-F4F4AE581CAB}" type="pres">
      <dgm:prSet presAssocID="{FBB92408-DD37-4547-9DDD-386F5435AE40}" presName="spacer" presStyleCnt="0"/>
      <dgm:spPr/>
    </dgm:pt>
    <dgm:pt modelId="{0E16C8AD-7DE1-450B-9410-05195A384826}" type="pres">
      <dgm:prSet presAssocID="{2308228C-4FAB-4BC9-B238-7015C2EF65D9}" presName="parentText" presStyleLbl="node1" presStyleIdx="3" presStyleCnt="4">
        <dgm:presLayoutVars>
          <dgm:chMax val="0"/>
          <dgm:bulletEnabled val="1"/>
        </dgm:presLayoutVars>
      </dgm:prSet>
      <dgm:spPr/>
    </dgm:pt>
  </dgm:ptLst>
  <dgm:cxnLst>
    <dgm:cxn modelId="{D95B362D-2C65-4248-816C-8CEA1A8543CD}" srcId="{954C8DF8-5401-4A50-9D94-0BFA3443046E}" destId="{2308228C-4FAB-4BC9-B238-7015C2EF65D9}" srcOrd="3" destOrd="0" parTransId="{7ED4FB53-09D7-4A29-A508-1A6D2DFD48A1}" sibTransId="{39A05DB0-AA86-4A97-8FEB-DC96B1AFA534}"/>
    <dgm:cxn modelId="{CD3D1837-A488-4794-9336-123317667D49}" type="presOf" srcId="{43FB8ACD-C0E7-44F8-B447-185867CC9A0B}" destId="{64D04C62-2147-4918-9C2C-A63BDFF3AED3}" srcOrd="0" destOrd="0" presId="urn:microsoft.com/office/officeart/2005/8/layout/vList2"/>
    <dgm:cxn modelId="{E81F436E-E64F-4E38-98FE-965ABAEE050F}" type="presOf" srcId="{6EA77D50-CDAE-4D5C-AB5D-E8603B7D5894}" destId="{48F3F464-135A-45B5-84F9-5071DED552BF}" srcOrd="0" destOrd="0" presId="urn:microsoft.com/office/officeart/2005/8/layout/vList2"/>
    <dgm:cxn modelId="{BF18FC51-DAF8-43FB-9B27-160A72A19E20}" srcId="{954C8DF8-5401-4A50-9D94-0BFA3443046E}" destId="{43FB8ACD-C0E7-44F8-B447-185867CC9A0B}" srcOrd="2" destOrd="0" parTransId="{AFC676CE-2608-4DC3-AFC2-ADD321B5E8D0}" sibTransId="{FBB92408-DD37-4547-9DDD-386F5435AE40}"/>
    <dgm:cxn modelId="{B71EE69B-2162-4841-B04E-5E243DDC6528}" srcId="{954C8DF8-5401-4A50-9D94-0BFA3443046E}" destId="{B1CACEEA-FE4E-4C99-BA5D-8AACA5811EDA}" srcOrd="1" destOrd="0" parTransId="{B4041D68-9388-4496-98EE-44F3C9DCFF96}" sibTransId="{23766BE0-66AF-4799-8030-509D808A8086}"/>
    <dgm:cxn modelId="{35703FC8-F779-4258-8D7F-553277DE5FEC}" type="presOf" srcId="{B1CACEEA-FE4E-4C99-BA5D-8AACA5811EDA}" destId="{B7AABBEC-D7EB-45D9-B68F-10917C0F9B95}" srcOrd="0" destOrd="0" presId="urn:microsoft.com/office/officeart/2005/8/layout/vList2"/>
    <dgm:cxn modelId="{DD65B9CE-3ED9-4104-AE80-34F32761CB86}" type="presOf" srcId="{2308228C-4FAB-4BC9-B238-7015C2EF65D9}" destId="{0E16C8AD-7DE1-450B-9410-05195A384826}" srcOrd="0" destOrd="0" presId="urn:microsoft.com/office/officeart/2005/8/layout/vList2"/>
    <dgm:cxn modelId="{FB3DFDE4-F546-44F0-A375-0609A6EBCB1A}" srcId="{954C8DF8-5401-4A50-9D94-0BFA3443046E}" destId="{6EA77D50-CDAE-4D5C-AB5D-E8603B7D5894}" srcOrd="0" destOrd="0" parTransId="{52ED625B-CC75-4AE7-93CC-A868607C450E}" sibTransId="{2D20C8FF-F785-4A18-BD5F-2971B57CDBB2}"/>
    <dgm:cxn modelId="{5366EAFA-1277-4139-86D2-B12E7A186585}" type="presOf" srcId="{954C8DF8-5401-4A50-9D94-0BFA3443046E}" destId="{B1295BBF-41E5-4823-BA4A-FF6FE80CDAAC}" srcOrd="0" destOrd="0" presId="urn:microsoft.com/office/officeart/2005/8/layout/vList2"/>
    <dgm:cxn modelId="{FA058B97-5A94-47BC-9F47-0ACD04176849}" type="presParOf" srcId="{B1295BBF-41E5-4823-BA4A-FF6FE80CDAAC}" destId="{48F3F464-135A-45B5-84F9-5071DED552BF}" srcOrd="0" destOrd="0" presId="urn:microsoft.com/office/officeart/2005/8/layout/vList2"/>
    <dgm:cxn modelId="{968D3766-FDEF-4E39-BDF9-5CDA5E920870}" type="presParOf" srcId="{B1295BBF-41E5-4823-BA4A-FF6FE80CDAAC}" destId="{47E42BF1-DA33-4D4C-98D0-5A9E2D8D30EF}" srcOrd="1" destOrd="0" presId="urn:microsoft.com/office/officeart/2005/8/layout/vList2"/>
    <dgm:cxn modelId="{67FA8F7A-E28C-4A75-928B-254C92CB8E68}" type="presParOf" srcId="{B1295BBF-41E5-4823-BA4A-FF6FE80CDAAC}" destId="{B7AABBEC-D7EB-45D9-B68F-10917C0F9B95}" srcOrd="2" destOrd="0" presId="urn:microsoft.com/office/officeart/2005/8/layout/vList2"/>
    <dgm:cxn modelId="{8B0962E2-A8F7-4DB1-B3C1-141F0F5A84BA}" type="presParOf" srcId="{B1295BBF-41E5-4823-BA4A-FF6FE80CDAAC}" destId="{EA8ADB4E-50E7-41F3-80E2-24EEE061BBCA}" srcOrd="3" destOrd="0" presId="urn:microsoft.com/office/officeart/2005/8/layout/vList2"/>
    <dgm:cxn modelId="{B68B1264-B9E2-47E0-B77E-0C267E21F7E5}" type="presParOf" srcId="{B1295BBF-41E5-4823-BA4A-FF6FE80CDAAC}" destId="{64D04C62-2147-4918-9C2C-A63BDFF3AED3}" srcOrd="4" destOrd="0" presId="urn:microsoft.com/office/officeart/2005/8/layout/vList2"/>
    <dgm:cxn modelId="{5E037407-66E0-4670-85B3-8F69223FF2A7}" type="presParOf" srcId="{B1295BBF-41E5-4823-BA4A-FF6FE80CDAAC}" destId="{7C65F2BC-2624-45AE-9DFD-F4F4AE581CAB}" srcOrd="5" destOrd="0" presId="urn:microsoft.com/office/officeart/2005/8/layout/vList2"/>
    <dgm:cxn modelId="{B55453CE-7499-465B-A83A-FA09086F82FC}" type="presParOf" srcId="{B1295BBF-41E5-4823-BA4A-FF6FE80CDAAC}" destId="{0E16C8AD-7DE1-450B-9410-05195A384826}" srcOrd="6"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BE61B78-EB05-4761-8C7C-4068E8B41FBD}" type="doc">
      <dgm:prSet loTypeId="urn:microsoft.com/office/officeart/2005/8/layout/vList2" loCatId="list" qsTypeId="urn:microsoft.com/office/officeart/2005/8/quickstyle/simple4" qsCatId="simple" csTypeId="urn:microsoft.com/office/officeart/2005/8/colors/accent1_2" csCatId="accent1"/>
      <dgm:spPr/>
      <dgm:t>
        <a:bodyPr/>
        <a:lstStyle/>
        <a:p>
          <a:endParaRPr lang="en-GB"/>
        </a:p>
      </dgm:t>
    </dgm:pt>
    <dgm:pt modelId="{508E1A3C-FD9B-421E-AF35-DEAA3ACD746C}">
      <dgm:prSet/>
      <dgm:spPr/>
      <dgm:t>
        <a:bodyPr/>
        <a:lstStyle/>
        <a:p>
          <a:r>
            <a:rPr lang="de-DE"/>
            <a:t>Abfragesprache und/oder Treiber für andere Programmiersprachen</a:t>
          </a:r>
          <a:endParaRPr lang="en-GB"/>
        </a:p>
      </dgm:t>
    </dgm:pt>
    <dgm:pt modelId="{08B3BA6D-AB6D-435C-86D0-E740F56CC554}" type="parTrans" cxnId="{6E73E76D-1603-42C9-BD0A-ED2E4BB3D516}">
      <dgm:prSet/>
      <dgm:spPr/>
      <dgm:t>
        <a:bodyPr/>
        <a:lstStyle/>
        <a:p>
          <a:endParaRPr lang="en-GB"/>
        </a:p>
      </dgm:t>
    </dgm:pt>
    <dgm:pt modelId="{57A6D83E-90C2-41AF-8366-5B9D3C5DFE51}" type="sibTrans" cxnId="{6E73E76D-1603-42C9-BD0A-ED2E4BB3D516}">
      <dgm:prSet/>
      <dgm:spPr/>
      <dgm:t>
        <a:bodyPr/>
        <a:lstStyle/>
        <a:p>
          <a:endParaRPr lang="en-GB"/>
        </a:p>
      </dgm:t>
    </dgm:pt>
    <dgm:pt modelId="{E548A8A7-D61D-4394-A23A-76C84CD3027D}" type="pres">
      <dgm:prSet presAssocID="{6BE61B78-EB05-4761-8C7C-4068E8B41FBD}" presName="linear" presStyleCnt="0">
        <dgm:presLayoutVars>
          <dgm:animLvl val="lvl"/>
          <dgm:resizeHandles val="exact"/>
        </dgm:presLayoutVars>
      </dgm:prSet>
      <dgm:spPr/>
    </dgm:pt>
    <dgm:pt modelId="{2F3290E7-E08A-441D-84A6-A738C93296A9}" type="pres">
      <dgm:prSet presAssocID="{508E1A3C-FD9B-421E-AF35-DEAA3ACD746C}" presName="parentText" presStyleLbl="node1" presStyleIdx="0" presStyleCnt="1" custLinFactNeighborY="-13811">
        <dgm:presLayoutVars>
          <dgm:chMax val="0"/>
          <dgm:bulletEnabled val="1"/>
        </dgm:presLayoutVars>
      </dgm:prSet>
      <dgm:spPr/>
    </dgm:pt>
  </dgm:ptLst>
  <dgm:cxnLst>
    <dgm:cxn modelId="{6E73E76D-1603-42C9-BD0A-ED2E4BB3D516}" srcId="{6BE61B78-EB05-4761-8C7C-4068E8B41FBD}" destId="{508E1A3C-FD9B-421E-AF35-DEAA3ACD746C}" srcOrd="0" destOrd="0" parTransId="{08B3BA6D-AB6D-435C-86D0-E740F56CC554}" sibTransId="{57A6D83E-90C2-41AF-8366-5B9D3C5DFE51}"/>
    <dgm:cxn modelId="{D194A4C2-90F4-4A06-A611-F1652C8F45FC}" type="presOf" srcId="{508E1A3C-FD9B-421E-AF35-DEAA3ACD746C}" destId="{2F3290E7-E08A-441D-84A6-A738C93296A9}" srcOrd="0" destOrd="0" presId="urn:microsoft.com/office/officeart/2005/8/layout/vList2"/>
    <dgm:cxn modelId="{5775EBDD-4EB1-4D2D-907C-916820DFC335}" type="presOf" srcId="{6BE61B78-EB05-4761-8C7C-4068E8B41FBD}" destId="{E548A8A7-D61D-4394-A23A-76C84CD3027D}" srcOrd="0" destOrd="0" presId="urn:microsoft.com/office/officeart/2005/8/layout/vList2"/>
    <dgm:cxn modelId="{BDB68F50-172F-498E-B70B-F2F029D98FEF}" type="presParOf" srcId="{E548A8A7-D61D-4394-A23A-76C84CD3027D}" destId="{2F3290E7-E08A-441D-84A6-A738C93296A9}"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F40D4F2-6B3D-4DD4-B8A7-C6D67B180BDF}"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en-GB"/>
        </a:p>
      </dgm:t>
    </dgm:pt>
    <dgm:pt modelId="{E28BBF32-9C86-4AE3-A12B-01790BE4A5CF}">
      <dgm:prSet phldrT="[Text]"/>
      <dgm:spPr/>
      <dgm:t>
        <a:bodyPr/>
        <a:lstStyle/>
        <a:p>
          <a:r>
            <a:rPr lang="de-DE" dirty="0"/>
            <a:t>REST/Websocket</a:t>
          </a:r>
          <a:endParaRPr lang="en-GB" dirty="0"/>
        </a:p>
      </dgm:t>
    </dgm:pt>
    <dgm:pt modelId="{16FF9625-E3E7-428B-BE19-4E962CF73739}" type="parTrans" cxnId="{74A0336D-6AA9-4623-A5A2-12E188006858}">
      <dgm:prSet/>
      <dgm:spPr/>
      <dgm:t>
        <a:bodyPr/>
        <a:lstStyle/>
        <a:p>
          <a:endParaRPr lang="en-GB"/>
        </a:p>
      </dgm:t>
    </dgm:pt>
    <dgm:pt modelId="{6DCF030D-49C4-4DDA-81AE-9BEDC49EBCB2}" type="sibTrans" cxnId="{74A0336D-6AA9-4623-A5A2-12E188006858}">
      <dgm:prSet/>
      <dgm:spPr/>
      <dgm:t>
        <a:bodyPr/>
        <a:lstStyle/>
        <a:p>
          <a:endParaRPr lang="en-GB"/>
        </a:p>
      </dgm:t>
    </dgm:pt>
    <dgm:pt modelId="{E4540C87-D3DF-4070-9F8E-D9A237582DA2}">
      <dgm:prSet phldrT="[Text]"/>
      <dgm:spPr/>
      <dgm:t>
        <a:bodyPr/>
        <a:lstStyle/>
        <a:p>
          <a:r>
            <a:rPr lang="de-DE" dirty="0"/>
            <a:t>Client</a:t>
          </a:r>
          <a:endParaRPr lang="en-GB" dirty="0"/>
        </a:p>
      </dgm:t>
    </dgm:pt>
    <dgm:pt modelId="{DCC9C9F7-F7CC-42A6-80D7-5CD920F92419}" type="parTrans" cxnId="{9D7A1FD0-0DB3-41B7-B48E-F4CA6E04C37C}">
      <dgm:prSet/>
      <dgm:spPr/>
      <dgm:t>
        <a:bodyPr/>
        <a:lstStyle/>
        <a:p>
          <a:endParaRPr lang="en-GB"/>
        </a:p>
      </dgm:t>
    </dgm:pt>
    <dgm:pt modelId="{BE4EC668-4C30-4A08-BA76-30D9C0FE886C}" type="sibTrans" cxnId="{9D7A1FD0-0DB3-41B7-B48E-F4CA6E04C37C}">
      <dgm:prSet/>
      <dgm:spPr/>
      <dgm:t>
        <a:bodyPr/>
        <a:lstStyle/>
        <a:p>
          <a:endParaRPr lang="en-GB"/>
        </a:p>
      </dgm:t>
    </dgm:pt>
    <dgm:pt modelId="{7EE5545A-93BD-491C-BED4-759B2CD8BCAB}" type="pres">
      <dgm:prSet presAssocID="{DF40D4F2-6B3D-4DD4-B8A7-C6D67B180BDF}" presName="Name0" presStyleCnt="0">
        <dgm:presLayoutVars>
          <dgm:dir/>
          <dgm:resizeHandles val="exact"/>
        </dgm:presLayoutVars>
      </dgm:prSet>
      <dgm:spPr/>
    </dgm:pt>
    <dgm:pt modelId="{25C13686-440C-4CBA-A8FB-E5415F2006DA}" type="pres">
      <dgm:prSet presAssocID="{E28BBF32-9C86-4AE3-A12B-01790BE4A5CF}" presName="node" presStyleLbl="node1" presStyleIdx="0" presStyleCnt="2" custRadScaleRad="249778" custRadScaleInc="-75053">
        <dgm:presLayoutVars>
          <dgm:bulletEnabled val="1"/>
        </dgm:presLayoutVars>
      </dgm:prSet>
      <dgm:spPr/>
    </dgm:pt>
    <dgm:pt modelId="{B1DF88F0-C4BA-4C5B-BE5E-CD15FE0B563D}" type="pres">
      <dgm:prSet presAssocID="{6DCF030D-49C4-4DDA-81AE-9BEDC49EBCB2}" presName="sibTrans" presStyleLbl="sibTrans2D1" presStyleIdx="0" presStyleCnt="2"/>
      <dgm:spPr/>
    </dgm:pt>
    <dgm:pt modelId="{933643A1-5101-450C-973D-0366FFF94A9D}" type="pres">
      <dgm:prSet presAssocID="{6DCF030D-49C4-4DDA-81AE-9BEDC49EBCB2}" presName="connectorText" presStyleLbl="sibTrans2D1" presStyleIdx="0" presStyleCnt="2"/>
      <dgm:spPr/>
    </dgm:pt>
    <dgm:pt modelId="{F34E930B-ECDF-4C12-AEB0-A6E86B20F302}" type="pres">
      <dgm:prSet presAssocID="{E4540C87-D3DF-4070-9F8E-D9A237582DA2}" presName="node" presStyleLbl="node1" presStyleIdx="1" presStyleCnt="2" custRadScaleRad="123775" custRadScaleInc="-156672">
        <dgm:presLayoutVars>
          <dgm:bulletEnabled val="1"/>
        </dgm:presLayoutVars>
      </dgm:prSet>
      <dgm:spPr/>
    </dgm:pt>
    <dgm:pt modelId="{57A53B53-4CD3-4008-9802-377281D0CBEC}" type="pres">
      <dgm:prSet presAssocID="{BE4EC668-4C30-4A08-BA76-30D9C0FE886C}" presName="sibTrans" presStyleLbl="sibTrans2D1" presStyleIdx="1" presStyleCnt="2"/>
      <dgm:spPr/>
    </dgm:pt>
    <dgm:pt modelId="{E1A1F05C-0DC8-4063-8424-A84EE6485AE1}" type="pres">
      <dgm:prSet presAssocID="{BE4EC668-4C30-4A08-BA76-30D9C0FE886C}" presName="connectorText" presStyleLbl="sibTrans2D1" presStyleIdx="1" presStyleCnt="2"/>
      <dgm:spPr/>
    </dgm:pt>
  </dgm:ptLst>
  <dgm:cxnLst>
    <dgm:cxn modelId="{30C6F004-B14C-44E7-92D7-C0AF7F1BB886}" type="presOf" srcId="{BE4EC668-4C30-4A08-BA76-30D9C0FE886C}" destId="{57A53B53-4CD3-4008-9802-377281D0CBEC}" srcOrd="0" destOrd="0" presId="urn:microsoft.com/office/officeart/2005/8/layout/cycle7"/>
    <dgm:cxn modelId="{58D27812-93B0-487F-87D5-CC149FEE037B}" type="presOf" srcId="{6DCF030D-49C4-4DDA-81AE-9BEDC49EBCB2}" destId="{B1DF88F0-C4BA-4C5B-BE5E-CD15FE0B563D}" srcOrd="0" destOrd="0" presId="urn:microsoft.com/office/officeart/2005/8/layout/cycle7"/>
    <dgm:cxn modelId="{FA18564B-AB3E-4D27-AAD7-B92EC9A27FCE}" type="presOf" srcId="{E4540C87-D3DF-4070-9F8E-D9A237582DA2}" destId="{F34E930B-ECDF-4C12-AEB0-A6E86B20F302}" srcOrd="0" destOrd="0" presId="urn:microsoft.com/office/officeart/2005/8/layout/cycle7"/>
    <dgm:cxn modelId="{74A0336D-6AA9-4623-A5A2-12E188006858}" srcId="{DF40D4F2-6B3D-4DD4-B8A7-C6D67B180BDF}" destId="{E28BBF32-9C86-4AE3-A12B-01790BE4A5CF}" srcOrd="0" destOrd="0" parTransId="{16FF9625-E3E7-428B-BE19-4E962CF73739}" sibTransId="{6DCF030D-49C4-4DDA-81AE-9BEDC49EBCB2}"/>
    <dgm:cxn modelId="{5200B054-E89C-4280-85CD-F0E31F12913F}" type="presOf" srcId="{E28BBF32-9C86-4AE3-A12B-01790BE4A5CF}" destId="{25C13686-440C-4CBA-A8FB-E5415F2006DA}" srcOrd="0" destOrd="0" presId="urn:microsoft.com/office/officeart/2005/8/layout/cycle7"/>
    <dgm:cxn modelId="{DAF82375-A9A8-4681-B3B3-6C0CE8F3885A}" type="presOf" srcId="{BE4EC668-4C30-4A08-BA76-30D9C0FE886C}" destId="{E1A1F05C-0DC8-4063-8424-A84EE6485AE1}" srcOrd="1" destOrd="0" presId="urn:microsoft.com/office/officeart/2005/8/layout/cycle7"/>
    <dgm:cxn modelId="{1A400B76-E84E-421B-ACB6-39824773B668}" type="presOf" srcId="{DF40D4F2-6B3D-4DD4-B8A7-C6D67B180BDF}" destId="{7EE5545A-93BD-491C-BED4-759B2CD8BCAB}" srcOrd="0" destOrd="0" presId="urn:microsoft.com/office/officeart/2005/8/layout/cycle7"/>
    <dgm:cxn modelId="{DF01A0A0-43AF-4307-871C-B822C54CFB02}" type="presOf" srcId="{6DCF030D-49C4-4DDA-81AE-9BEDC49EBCB2}" destId="{933643A1-5101-450C-973D-0366FFF94A9D}" srcOrd="1" destOrd="0" presId="urn:microsoft.com/office/officeart/2005/8/layout/cycle7"/>
    <dgm:cxn modelId="{9D7A1FD0-0DB3-41B7-B48E-F4CA6E04C37C}" srcId="{DF40D4F2-6B3D-4DD4-B8A7-C6D67B180BDF}" destId="{E4540C87-D3DF-4070-9F8E-D9A237582DA2}" srcOrd="1" destOrd="0" parTransId="{DCC9C9F7-F7CC-42A6-80D7-5CD920F92419}" sibTransId="{BE4EC668-4C30-4A08-BA76-30D9C0FE886C}"/>
    <dgm:cxn modelId="{CBA80F45-ED78-45B8-B408-0BF8E00434F7}" type="presParOf" srcId="{7EE5545A-93BD-491C-BED4-759B2CD8BCAB}" destId="{25C13686-440C-4CBA-A8FB-E5415F2006DA}" srcOrd="0" destOrd="0" presId="urn:microsoft.com/office/officeart/2005/8/layout/cycle7"/>
    <dgm:cxn modelId="{2026E931-178A-4A35-BA74-137265554968}" type="presParOf" srcId="{7EE5545A-93BD-491C-BED4-759B2CD8BCAB}" destId="{B1DF88F0-C4BA-4C5B-BE5E-CD15FE0B563D}" srcOrd="1" destOrd="0" presId="urn:microsoft.com/office/officeart/2005/8/layout/cycle7"/>
    <dgm:cxn modelId="{2694DF74-6540-4F5D-9B2E-7979A5010700}" type="presParOf" srcId="{B1DF88F0-C4BA-4C5B-BE5E-CD15FE0B563D}" destId="{933643A1-5101-450C-973D-0366FFF94A9D}" srcOrd="0" destOrd="0" presId="urn:microsoft.com/office/officeart/2005/8/layout/cycle7"/>
    <dgm:cxn modelId="{6CD7BA8F-D521-420B-AB79-34897CC80697}" type="presParOf" srcId="{7EE5545A-93BD-491C-BED4-759B2CD8BCAB}" destId="{F34E930B-ECDF-4C12-AEB0-A6E86B20F302}" srcOrd="2" destOrd="0" presId="urn:microsoft.com/office/officeart/2005/8/layout/cycle7"/>
    <dgm:cxn modelId="{06CDD0F0-B192-4049-BF52-8FDE96FA5463}" type="presParOf" srcId="{7EE5545A-93BD-491C-BED4-759B2CD8BCAB}" destId="{57A53B53-4CD3-4008-9802-377281D0CBEC}" srcOrd="3" destOrd="0" presId="urn:microsoft.com/office/officeart/2005/8/layout/cycle7"/>
    <dgm:cxn modelId="{E71EF573-D99A-473B-A0E3-24C9DC039A98}" type="presParOf" srcId="{57A53B53-4CD3-4008-9802-377281D0CBEC}" destId="{E1A1F05C-0DC8-4063-8424-A84EE6485AE1}" srcOrd="0" destOrd="0" presId="urn:microsoft.com/office/officeart/2005/8/layout/cycle7"/>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8AAB27E-C0E9-4FCC-A8B7-02FFFA21E478}" type="doc">
      <dgm:prSet loTypeId="urn:microsoft.com/office/officeart/2005/8/layout/default" loCatId="list" qsTypeId="urn:microsoft.com/office/officeart/2005/8/quickstyle/simple4" qsCatId="simple" csTypeId="urn:microsoft.com/office/officeart/2005/8/colors/accent1_2" csCatId="accent1" phldr="1"/>
      <dgm:spPr/>
      <dgm:t>
        <a:bodyPr/>
        <a:lstStyle/>
        <a:p>
          <a:endParaRPr lang="en-GB"/>
        </a:p>
      </dgm:t>
    </dgm:pt>
    <dgm:pt modelId="{E6CC6E54-088A-406D-ACAA-F4C983816A07}">
      <dgm:prSet phldrT="[Text]"/>
      <dgm:spPr/>
      <dgm:t>
        <a:bodyPr/>
        <a:lstStyle/>
        <a:p>
          <a:r>
            <a:rPr lang="de-DE" dirty="0"/>
            <a:t>Collections</a:t>
          </a:r>
          <a:endParaRPr lang="en-GB" dirty="0"/>
        </a:p>
      </dgm:t>
    </dgm:pt>
    <dgm:pt modelId="{E50869BD-8743-4DCE-959C-5C37224F5595}" type="parTrans" cxnId="{C737E849-A909-42B0-A0AB-3F64E97290A4}">
      <dgm:prSet/>
      <dgm:spPr/>
      <dgm:t>
        <a:bodyPr/>
        <a:lstStyle/>
        <a:p>
          <a:endParaRPr lang="en-GB"/>
        </a:p>
      </dgm:t>
    </dgm:pt>
    <dgm:pt modelId="{DE218FEB-D8A6-4F50-A86B-3E3A1A048EE5}" type="sibTrans" cxnId="{C737E849-A909-42B0-A0AB-3F64E97290A4}">
      <dgm:prSet/>
      <dgm:spPr/>
      <dgm:t>
        <a:bodyPr/>
        <a:lstStyle/>
        <a:p>
          <a:endParaRPr lang="en-GB"/>
        </a:p>
      </dgm:t>
    </dgm:pt>
    <dgm:pt modelId="{74D80DE1-F63E-4B74-B8C4-FD07E5A92AD5}">
      <dgm:prSet phldrT="[Text]"/>
      <dgm:spPr/>
      <dgm:t>
        <a:bodyPr/>
        <a:lstStyle/>
        <a:p>
          <a:r>
            <a:rPr lang="de-DE" dirty="0"/>
            <a:t>Tags and non-visible </a:t>
          </a:r>
          <a:r>
            <a:rPr lang="de-DE" dirty="0" err="1"/>
            <a:t>Metadata</a:t>
          </a:r>
          <a:endParaRPr lang="en-GB" dirty="0"/>
        </a:p>
      </dgm:t>
    </dgm:pt>
    <dgm:pt modelId="{C42DB160-C91A-49D1-A239-8B8416FE2F90}" type="parTrans" cxnId="{843C4FD7-79BD-405E-90D9-A543114BAA8D}">
      <dgm:prSet/>
      <dgm:spPr/>
      <dgm:t>
        <a:bodyPr/>
        <a:lstStyle/>
        <a:p>
          <a:endParaRPr lang="en-GB"/>
        </a:p>
      </dgm:t>
    </dgm:pt>
    <dgm:pt modelId="{66F2CAF8-849C-44C0-96D9-6008E9BBC05C}" type="sibTrans" cxnId="{843C4FD7-79BD-405E-90D9-A543114BAA8D}">
      <dgm:prSet/>
      <dgm:spPr/>
      <dgm:t>
        <a:bodyPr/>
        <a:lstStyle/>
        <a:p>
          <a:endParaRPr lang="en-GB"/>
        </a:p>
      </dgm:t>
    </dgm:pt>
    <dgm:pt modelId="{A0F691C8-8693-4A74-B8EF-D5CC0D25C94B}">
      <dgm:prSet phldrT="[Text]"/>
      <dgm:spPr/>
      <dgm:t>
        <a:bodyPr/>
        <a:lstStyle/>
        <a:p>
          <a:r>
            <a:rPr lang="de-DE" dirty="0"/>
            <a:t>Directory </a:t>
          </a:r>
          <a:r>
            <a:rPr lang="de-DE" dirty="0" err="1"/>
            <a:t>Hierachies</a:t>
          </a:r>
          <a:endParaRPr lang="en-GB" dirty="0"/>
        </a:p>
      </dgm:t>
    </dgm:pt>
    <dgm:pt modelId="{5EAF7676-F19C-4FBC-BF74-17A8110C69E4}" type="parTrans" cxnId="{FEF9F16D-9C17-4EA0-B350-A3EB9EF6154A}">
      <dgm:prSet/>
      <dgm:spPr/>
      <dgm:t>
        <a:bodyPr/>
        <a:lstStyle/>
        <a:p>
          <a:endParaRPr lang="en-GB"/>
        </a:p>
      </dgm:t>
    </dgm:pt>
    <dgm:pt modelId="{B9645B90-C11A-4E01-BFF4-DEE60D6B0F69}" type="sibTrans" cxnId="{FEF9F16D-9C17-4EA0-B350-A3EB9EF6154A}">
      <dgm:prSet/>
      <dgm:spPr/>
      <dgm:t>
        <a:bodyPr/>
        <a:lstStyle/>
        <a:p>
          <a:endParaRPr lang="en-GB"/>
        </a:p>
      </dgm:t>
    </dgm:pt>
    <dgm:pt modelId="{A528DDA9-24E4-4A0F-8796-2084DAF1E358}" type="pres">
      <dgm:prSet presAssocID="{98AAB27E-C0E9-4FCC-A8B7-02FFFA21E478}" presName="diagram" presStyleCnt="0">
        <dgm:presLayoutVars>
          <dgm:dir/>
          <dgm:resizeHandles val="exact"/>
        </dgm:presLayoutVars>
      </dgm:prSet>
      <dgm:spPr/>
    </dgm:pt>
    <dgm:pt modelId="{18C7EE0E-8EAA-4EEB-9D19-30745E0D87D2}" type="pres">
      <dgm:prSet presAssocID="{E6CC6E54-088A-406D-ACAA-F4C983816A07}" presName="node" presStyleLbl="node1" presStyleIdx="0" presStyleCnt="3">
        <dgm:presLayoutVars>
          <dgm:bulletEnabled val="1"/>
        </dgm:presLayoutVars>
      </dgm:prSet>
      <dgm:spPr/>
    </dgm:pt>
    <dgm:pt modelId="{E4648810-ACEF-4360-A5CD-21C56C1A4F39}" type="pres">
      <dgm:prSet presAssocID="{DE218FEB-D8A6-4F50-A86B-3E3A1A048EE5}" presName="sibTrans" presStyleCnt="0"/>
      <dgm:spPr/>
    </dgm:pt>
    <dgm:pt modelId="{643E15E9-CF7A-4580-8353-4F7190DCA304}" type="pres">
      <dgm:prSet presAssocID="{74D80DE1-F63E-4B74-B8C4-FD07E5A92AD5}" presName="node" presStyleLbl="node1" presStyleIdx="1" presStyleCnt="3" custLinFactNeighborX="1269" custLinFactNeighborY="-137">
        <dgm:presLayoutVars>
          <dgm:bulletEnabled val="1"/>
        </dgm:presLayoutVars>
      </dgm:prSet>
      <dgm:spPr/>
    </dgm:pt>
    <dgm:pt modelId="{F378697C-707F-4F25-B8B9-A8558C596E52}" type="pres">
      <dgm:prSet presAssocID="{66F2CAF8-849C-44C0-96D9-6008E9BBC05C}" presName="sibTrans" presStyleCnt="0"/>
      <dgm:spPr/>
    </dgm:pt>
    <dgm:pt modelId="{09250486-7F3F-4E72-9634-FF689DAE431B}" type="pres">
      <dgm:prSet presAssocID="{A0F691C8-8693-4A74-B8EF-D5CC0D25C94B}" presName="node" presStyleLbl="node1" presStyleIdx="2" presStyleCnt="3">
        <dgm:presLayoutVars>
          <dgm:bulletEnabled val="1"/>
        </dgm:presLayoutVars>
      </dgm:prSet>
      <dgm:spPr/>
    </dgm:pt>
  </dgm:ptLst>
  <dgm:cxnLst>
    <dgm:cxn modelId="{C737E849-A909-42B0-A0AB-3F64E97290A4}" srcId="{98AAB27E-C0E9-4FCC-A8B7-02FFFA21E478}" destId="{E6CC6E54-088A-406D-ACAA-F4C983816A07}" srcOrd="0" destOrd="0" parTransId="{E50869BD-8743-4DCE-959C-5C37224F5595}" sibTransId="{DE218FEB-D8A6-4F50-A86B-3E3A1A048EE5}"/>
    <dgm:cxn modelId="{FEF9F16D-9C17-4EA0-B350-A3EB9EF6154A}" srcId="{98AAB27E-C0E9-4FCC-A8B7-02FFFA21E478}" destId="{A0F691C8-8693-4A74-B8EF-D5CC0D25C94B}" srcOrd="2" destOrd="0" parTransId="{5EAF7676-F19C-4FBC-BF74-17A8110C69E4}" sibTransId="{B9645B90-C11A-4E01-BFF4-DEE60D6B0F69}"/>
    <dgm:cxn modelId="{21CF237E-8ECF-497A-A69A-F085A469117D}" type="presOf" srcId="{98AAB27E-C0E9-4FCC-A8B7-02FFFA21E478}" destId="{A528DDA9-24E4-4A0F-8796-2084DAF1E358}" srcOrd="0" destOrd="0" presId="urn:microsoft.com/office/officeart/2005/8/layout/default"/>
    <dgm:cxn modelId="{4D123492-393E-47EE-8697-F0DCA9D9198D}" type="presOf" srcId="{A0F691C8-8693-4A74-B8EF-D5CC0D25C94B}" destId="{09250486-7F3F-4E72-9634-FF689DAE431B}" srcOrd="0" destOrd="0" presId="urn:microsoft.com/office/officeart/2005/8/layout/default"/>
    <dgm:cxn modelId="{843C4FD7-79BD-405E-90D9-A543114BAA8D}" srcId="{98AAB27E-C0E9-4FCC-A8B7-02FFFA21E478}" destId="{74D80DE1-F63E-4B74-B8C4-FD07E5A92AD5}" srcOrd="1" destOrd="0" parTransId="{C42DB160-C91A-49D1-A239-8B8416FE2F90}" sibTransId="{66F2CAF8-849C-44C0-96D9-6008E9BBC05C}"/>
    <dgm:cxn modelId="{1C4A2AE3-97BD-4E1F-B563-24F6E1DF92BE}" type="presOf" srcId="{74D80DE1-F63E-4B74-B8C4-FD07E5A92AD5}" destId="{643E15E9-CF7A-4580-8353-4F7190DCA304}" srcOrd="0" destOrd="0" presId="urn:microsoft.com/office/officeart/2005/8/layout/default"/>
    <dgm:cxn modelId="{6692B6F3-8DDE-4729-A435-959E2102FFD5}" type="presOf" srcId="{E6CC6E54-088A-406D-ACAA-F4C983816A07}" destId="{18C7EE0E-8EAA-4EEB-9D19-30745E0D87D2}" srcOrd="0" destOrd="0" presId="urn:microsoft.com/office/officeart/2005/8/layout/default"/>
    <dgm:cxn modelId="{79DDC13E-59D7-470F-8586-1E3D33E02A79}" type="presParOf" srcId="{A528DDA9-24E4-4A0F-8796-2084DAF1E358}" destId="{18C7EE0E-8EAA-4EEB-9D19-30745E0D87D2}" srcOrd="0" destOrd="0" presId="urn:microsoft.com/office/officeart/2005/8/layout/default"/>
    <dgm:cxn modelId="{1769D8FB-1DC0-475E-9C74-0DAE9ECA3CD6}" type="presParOf" srcId="{A528DDA9-24E4-4A0F-8796-2084DAF1E358}" destId="{E4648810-ACEF-4360-A5CD-21C56C1A4F39}" srcOrd="1" destOrd="0" presId="urn:microsoft.com/office/officeart/2005/8/layout/default"/>
    <dgm:cxn modelId="{C83EEE87-79CA-4330-9FB4-9D45F9360DDD}" type="presParOf" srcId="{A528DDA9-24E4-4A0F-8796-2084DAF1E358}" destId="{643E15E9-CF7A-4580-8353-4F7190DCA304}" srcOrd="2" destOrd="0" presId="urn:microsoft.com/office/officeart/2005/8/layout/default"/>
    <dgm:cxn modelId="{877FE070-09F3-4EE4-B194-923D1C2DA582}" type="presParOf" srcId="{A528DDA9-24E4-4A0F-8796-2084DAF1E358}" destId="{F378697C-707F-4F25-B8B9-A8558C596E52}" srcOrd="3" destOrd="0" presId="urn:microsoft.com/office/officeart/2005/8/layout/default"/>
    <dgm:cxn modelId="{186A6611-A796-4B75-BF9E-421F7823F53D}" type="presParOf" srcId="{A528DDA9-24E4-4A0F-8796-2084DAF1E358}" destId="{09250486-7F3F-4E72-9634-FF689DAE431B}"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C1211C-ED64-4FF3-9321-DA2B1F50488F}">
      <dsp:nvSpPr>
        <dsp:cNvPr id="0" name=""/>
        <dsp:cNvSpPr/>
      </dsp:nvSpPr>
      <dsp:spPr>
        <a:xfrm>
          <a:off x="0" y="48945"/>
          <a:ext cx="4184035" cy="865800"/>
        </a:xfrm>
        <a:prstGeom prst="round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dirty="0" err="1"/>
            <a:t>Creation</a:t>
          </a:r>
          <a:r>
            <a:rPr lang="de-DE" sz="3700" kern="1200" dirty="0"/>
            <a:t> </a:t>
          </a:r>
          <a:endParaRPr lang="en-GB" sz="3700" kern="1200" dirty="0"/>
        </a:p>
      </dsp:txBody>
      <dsp:txXfrm>
        <a:off x="42265" y="91210"/>
        <a:ext cx="4099505" cy="781270"/>
      </dsp:txXfrm>
    </dsp:sp>
    <dsp:sp modelId="{7FA841C2-3FBF-449F-AC14-6D439F1EEC81}">
      <dsp:nvSpPr>
        <dsp:cNvPr id="0" name=""/>
        <dsp:cNvSpPr/>
      </dsp:nvSpPr>
      <dsp:spPr>
        <a:xfrm>
          <a:off x="0" y="1021306"/>
          <a:ext cx="4184035" cy="865800"/>
        </a:xfrm>
        <a:prstGeom prst="round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dirty="0"/>
            <a:t>Retrieval </a:t>
          </a:r>
          <a:endParaRPr lang="en-GB" sz="3700" kern="1200" dirty="0"/>
        </a:p>
      </dsp:txBody>
      <dsp:txXfrm>
        <a:off x="42265" y="1063571"/>
        <a:ext cx="4099505" cy="781270"/>
      </dsp:txXfrm>
    </dsp:sp>
    <dsp:sp modelId="{BCC48D8E-0229-481D-8F07-DE7D3E3B4DC2}">
      <dsp:nvSpPr>
        <dsp:cNvPr id="0" name=""/>
        <dsp:cNvSpPr/>
      </dsp:nvSpPr>
      <dsp:spPr>
        <a:xfrm>
          <a:off x="0" y="1993666"/>
          <a:ext cx="4184035" cy="865800"/>
        </a:xfrm>
        <a:prstGeom prst="round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a:t>Update </a:t>
          </a:r>
          <a:endParaRPr lang="en-GB" sz="3700" kern="1200"/>
        </a:p>
      </dsp:txBody>
      <dsp:txXfrm>
        <a:off x="42265" y="2035931"/>
        <a:ext cx="4099505" cy="781270"/>
      </dsp:txXfrm>
    </dsp:sp>
    <dsp:sp modelId="{0B608607-71CE-49E6-8A74-25AAFB53E72B}">
      <dsp:nvSpPr>
        <dsp:cNvPr id="0" name=""/>
        <dsp:cNvSpPr/>
      </dsp:nvSpPr>
      <dsp:spPr>
        <a:xfrm>
          <a:off x="0" y="2966026"/>
          <a:ext cx="4184035" cy="865800"/>
        </a:xfrm>
        <a:prstGeom prst="round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a:t>Deletion</a:t>
          </a:r>
          <a:endParaRPr lang="en-GB" sz="3700" kern="1200"/>
        </a:p>
      </dsp:txBody>
      <dsp:txXfrm>
        <a:off x="42265" y="3008291"/>
        <a:ext cx="4099505" cy="7812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3F464-135A-45B5-84F9-5071DED552BF}">
      <dsp:nvSpPr>
        <dsp:cNvPr id="0" name=""/>
        <dsp:cNvSpPr/>
      </dsp:nvSpPr>
      <dsp:spPr>
        <a:xfrm>
          <a:off x="0" y="48946"/>
          <a:ext cx="4184034" cy="865800"/>
        </a:xfrm>
        <a:prstGeom prst="roundRect">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dirty="0"/>
            <a:t>INSERT</a:t>
          </a:r>
          <a:endParaRPr lang="en-GB" sz="3700" kern="1200" dirty="0"/>
        </a:p>
      </dsp:txBody>
      <dsp:txXfrm>
        <a:off x="42265" y="91211"/>
        <a:ext cx="4099504" cy="781270"/>
      </dsp:txXfrm>
    </dsp:sp>
    <dsp:sp modelId="{B7AABBEC-D7EB-45D9-B68F-10917C0F9B95}">
      <dsp:nvSpPr>
        <dsp:cNvPr id="0" name=""/>
        <dsp:cNvSpPr/>
      </dsp:nvSpPr>
      <dsp:spPr>
        <a:xfrm>
          <a:off x="0" y="1021306"/>
          <a:ext cx="4184034" cy="865800"/>
        </a:xfrm>
        <a:prstGeom prst="roundRect">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a:t>GET</a:t>
          </a:r>
          <a:endParaRPr lang="en-GB" sz="3700" kern="1200"/>
        </a:p>
      </dsp:txBody>
      <dsp:txXfrm>
        <a:off x="42265" y="1063571"/>
        <a:ext cx="4099504" cy="781270"/>
      </dsp:txXfrm>
    </dsp:sp>
    <dsp:sp modelId="{64D04C62-2147-4918-9C2C-A63BDFF3AED3}">
      <dsp:nvSpPr>
        <dsp:cNvPr id="0" name=""/>
        <dsp:cNvSpPr/>
      </dsp:nvSpPr>
      <dsp:spPr>
        <a:xfrm>
          <a:off x="0" y="1993666"/>
          <a:ext cx="4184034" cy="865800"/>
        </a:xfrm>
        <a:prstGeom prst="roundRect">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a:t>UPDATE</a:t>
          </a:r>
          <a:endParaRPr lang="en-GB" sz="3700" kern="1200"/>
        </a:p>
      </dsp:txBody>
      <dsp:txXfrm>
        <a:off x="42265" y="2035931"/>
        <a:ext cx="4099504" cy="781270"/>
      </dsp:txXfrm>
    </dsp:sp>
    <dsp:sp modelId="{0E16C8AD-7DE1-450B-9410-05195A384826}">
      <dsp:nvSpPr>
        <dsp:cNvPr id="0" name=""/>
        <dsp:cNvSpPr/>
      </dsp:nvSpPr>
      <dsp:spPr>
        <a:xfrm>
          <a:off x="0" y="2966026"/>
          <a:ext cx="4184034" cy="865800"/>
        </a:xfrm>
        <a:prstGeom prst="roundRect">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a:t>DELETE</a:t>
          </a:r>
          <a:endParaRPr lang="en-GB" sz="3700" kern="1200"/>
        </a:p>
      </dsp:txBody>
      <dsp:txXfrm>
        <a:off x="42265" y="3008291"/>
        <a:ext cx="4099504" cy="7812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3290E7-E08A-441D-84A6-A738C93296A9}">
      <dsp:nvSpPr>
        <dsp:cNvPr id="0" name=""/>
        <dsp:cNvSpPr/>
      </dsp:nvSpPr>
      <dsp:spPr>
        <a:xfrm>
          <a:off x="0" y="69325"/>
          <a:ext cx="6629400" cy="397800"/>
        </a:xfrm>
        <a:prstGeom prst="round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de-DE" sz="1700" kern="1200"/>
            <a:t>Abfragesprache und/oder Treiber für andere Programmiersprachen</a:t>
          </a:r>
          <a:endParaRPr lang="en-GB" sz="1700" kern="1200"/>
        </a:p>
      </dsp:txBody>
      <dsp:txXfrm>
        <a:off x="19419" y="88744"/>
        <a:ext cx="6590562" cy="3589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13686-440C-4CBA-A8FB-E5415F2006DA}">
      <dsp:nvSpPr>
        <dsp:cNvPr id="0" name=""/>
        <dsp:cNvSpPr/>
      </dsp:nvSpPr>
      <dsp:spPr>
        <a:xfrm>
          <a:off x="0" y="62368"/>
          <a:ext cx="2350554" cy="117527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de-DE" sz="2100" kern="1200" dirty="0"/>
            <a:t>REST/Websocket</a:t>
          </a:r>
          <a:endParaRPr lang="en-GB" sz="2100" kern="1200" dirty="0"/>
        </a:p>
      </dsp:txBody>
      <dsp:txXfrm>
        <a:off x="34423" y="96791"/>
        <a:ext cx="2281708" cy="1106431"/>
      </dsp:txXfrm>
    </dsp:sp>
    <dsp:sp modelId="{B1DF88F0-C4BA-4C5B-BE5E-CD15FE0B563D}">
      <dsp:nvSpPr>
        <dsp:cNvPr id="0" name=""/>
        <dsp:cNvSpPr/>
      </dsp:nvSpPr>
      <dsp:spPr>
        <a:xfrm rot="21591046">
          <a:off x="2533166" y="438894"/>
          <a:ext cx="1460926" cy="411346"/>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GB" sz="1700" kern="1200"/>
        </a:p>
      </dsp:txBody>
      <dsp:txXfrm>
        <a:off x="2656570" y="521163"/>
        <a:ext cx="1214118" cy="246808"/>
      </dsp:txXfrm>
    </dsp:sp>
    <dsp:sp modelId="{F34E930B-ECDF-4C12-AEB0-A6E86B20F302}">
      <dsp:nvSpPr>
        <dsp:cNvPr id="0" name=""/>
        <dsp:cNvSpPr/>
      </dsp:nvSpPr>
      <dsp:spPr>
        <a:xfrm>
          <a:off x="4176705" y="51489"/>
          <a:ext cx="2350554" cy="117527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de-DE" sz="2100" kern="1200" dirty="0"/>
            <a:t>Client</a:t>
          </a:r>
          <a:endParaRPr lang="en-GB" sz="2100" kern="1200" dirty="0"/>
        </a:p>
      </dsp:txBody>
      <dsp:txXfrm>
        <a:off x="4211128" y="85912"/>
        <a:ext cx="2281708" cy="1106431"/>
      </dsp:txXfrm>
    </dsp:sp>
    <dsp:sp modelId="{57A53B53-4CD3-4008-9802-377281D0CBEC}">
      <dsp:nvSpPr>
        <dsp:cNvPr id="0" name=""/>
        <dsp:cNvSpPr/>
      </dsp:nvSpPr>
      <dsp:spPr>
        <a:xfrm rot="10791046">
          <a:off x="2533166" y="438894"/>
          <a:ext cx="1460926" cy="411346"/>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GB" sz="1700" kern="1200"/>
        </a:p>
      </dsp:txBody>
      <dsp:txXfrm rot="10800000">
        <a:off x="2656570" y="521163"/>
        <a:ext cx="1214118" cy="24680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C7EE0E-8EAA-4EEB-9D19-30745E0D87D2}">
      <dsp:nvSpPr>
        <dsp:cNvPr id="0" name=""/>
        <dsp:cNvSpPr/>
      </dsp:nvSpPr>
      <dsp:spPr>
        <a:xfrm>
          <a:off x="847" y="72290"/>
          <a:ext cx="3305224" cy="1983134"/>
        </a:xfrm>
        <a:prstGeom prst="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de-DE" sz="4200" kern="1200" dirty="0"/>
            <a:t>Collections</a:t>
          </a:r>
          <a:endParaRPr lang="en-GB" sz="4200" kern="1200" dirty="0"/>
        </a:p>
      </dsp:txBody>
      <dsp:txXfrm>
        <a:off x="847" y="72290"/>
        <a:ext cx="3305224" cy="1983134"/>
      </dsp:txXfrm>
    </dsp:sp>
    <dsp:sp modelId="{643E15E9-CF7A-4580-8353-4F7190DCA304}">
      <dsp:nvSpPr>
        <dsp:cNvPr id="0" name=""/>
        <dsp:cNvSpPr/>
      </dsp:nvSpPr>
      <dsp:spPr>
        <a:xfrm>
          <a:off x="3637441" y="69573"/>
          <a:ext cx="3305224" cy="1983134"/>
        </a:xfrm>
        <a:prstGeom prst="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de-DE" sz="4200" kern="1200" dirty="0"/>
            <a:t>Tags and non-visible </a:t>
          </a:r>
          <a:r>
            <a:rPr lang="de-DE" sz="4200" kern="1200" dirty="0" err="1"/>
            <a:t>Metadata</a:t>
          </a:r>
          <a:endParaRPr lang="en-GB" sz="4200" kern="1200" dirty="0"/>
        </a:p>
      </dsp:txBody>
      <dsp:txXfrm>
        <a:off x="3637441" y="69573"/>
        <a:ext cx="3305224" cy="1983134"/>
      </dsp:txXfrm>
    </dsp:sp>
    <dsp:sp modelId="{09250486-7F3F-4E72-9634-FF689DAE431B}">
      <dsp:nvSpPr>
        <dsp:cNvPr id="0" name=""/>
        <dsp:cNvSpPr/>
      </dsp:nvSpPr>
      <dsp:spPr>
        <a:xfrm>
          <a:off x="1818720" y="2385947"/>
          <a:ext cx="3305224" cy="1983134"/>
        </a:xfrm>
        <a:prstGeom prst="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de-DE" sz="4200" kern="1200" dirty="0"/>
            <a:t>Directory </a:t>
          </a:r>
          <a:r>
            <a:rPr lang="de-DE" sz="4200" kern="1200" dirty="0" err="1"/>
            <a:t>Hierachies</a:t>
          </a:r>
          <a:endParaRPr lang="en-GB" sz="4200" kern="1200" dirty="0"/>
        </a:p>
      </dsp:txBody>
      <dsp:txXfrm>
        <a:off x="1818720" y="2385947"/>
        <a:ext cx="3305224" cy="198313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64F369-3328-482E-9729-F5BBA255A025}" type="datetimeFigureOut">
              <a:rPr lang="en-GB" smtClean="0"/>
              <a:t>06/05/2020</a:t>
            </a:fld>
            <a:endParaRPr lang="en-GB"/>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416D00-CE6F-4315-92D5-7C9B9CFBC6A4}" type="slidenum">
              <a:rPr lang="en-GB" smtClean="0"/>
              <a:t>‹Nr.›</a:t>
            </a:fld>
            <a:endParaRPr lang="en-GB"/>
          </a:p>
        </p:txBody>
      </p:sp>
    </p:spTree>
    <p:extLst>
      <p:ext uri="{BB962C8B-B14F-4D97-AF65-F5344CB8AC3E}">
        <p14:creationId xmlns:p14="http://schemas.microsoft.com/office/powerpoint/2010/main" val="1735448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XML"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en.wikipedia.org/wiki/BSON" TargetMode="External"/><Relationship Id="rId5" Type="http://schemas.openxmlformats.org/officeDocument/2006/relationships/hyperlink" Target="https://en.wikipedia.org/wiki/JSON" TargetMode="External"/><Relationship Id="rId4" Type="http://schemas.openxmlformats.org/officeDocument/2006/relationships/hyperlink" Target="https://en.wikipedia.org/wiki/YAML"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Fragen bitte immer am Ende der Folie,</a:t>
            </a:r>
          </a:p>
          <a:p>
            <a:r>
              <a:rPr lang="de-DE" dirty="0"/>
              <a:t>Während der live Demo jederzeit.</a:t>
            </a:r>
          </a:p>
          <a:p>
            <a:r>
              <a:rPr lang="de-DE" dirty="0"/>
              <a:t>Manchmal Sprung zwischen Deutsch und Englisch</a:t>
            </a:r>
          </a:p>
          <a:p>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1</a:t>
            </a:fld>
            <a:endParaRPr lang="en-GB"/>
          </a:p>
        </p:txBody>
      </p:sp>
    </p:spTree>
    <p:extLst>
      <p:ext uri="{BB962C8B-B14F-4D97-AF65-F5344CB8AC3E}">
        <p14:creationId xmlns:p14="http://schemas.microsoft.com/office/powerpoint/2010/main" val="2818510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ACID </a:t>
            </a:r>
            <a:r>
              <a:rPr lang="de-DE" dirty="0" err="1"/>
              <a:t>mitlerweile</a:t>
            </a:r>
            <a:r>
              <a:rPr lang="de-DE" dirty="0"/>
              <a:t> auch auf Operationsebene aber nur wenn man das will.</a:t>
            </a:r>
          </a:p>
        </p:txBody>
      </p:sp>
      <p:sp>
        <p:nvSpPr>
          <p:cNvPr id="4" name="Foliennummernplatzhalter 3"/>
          <p:cNvSpPr>
            <a:spLocks noGrp="1"/>
          </p:cNvSpPr>
          <p:nvPr>
            <p:ph type="sldNum" sz="quarter" idx="5"/>
          </p:nvPr>
        </p:nvSpPr>
        <p:spPr/>
        <p:txBody>
          <a:bodyPr/>
          <a:lstStyle/>
          <a:p>
            <a:fld id="{4C416D00-CE6F-4315-92D5-7C9B9CFBC6A4}" type="slidenum">
              <a:rPr lang="en-GB" smtClean="0"/>
              <a:t>13</a:t>
            </a:fld>
            <a:endParaRPr lang="en-GB"/>
          </a:p>
        </p:txBody>
      </p:sp>
    </p:spTree>
    <p:extLst>
      <p:ext uri="{BB962C8B-B14F-4D97-AF65-F5344CB8AC3E}">
        <p14:creationId xmlns:p14="http://schemas.microsoft.com/office/powerpoint/2010/main" val="2119262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Dokumente in MongoDB folgen dem BSON Format, welches einfach ein </a:t>
            </a:r>
            <a:r>
              <a:rPr lang="de-DE" dirty="0" err="1"/>
              <a:t>Binarisiertes</a:t>
            </a:r>
            <a:r>
              <a:rPr lang="de-DE" dirty="0"/>
              <a:t> JSON Format ist.</a:t>
            </a:r>
          </a:p>
          <a:p>
            <a:r>
              <a:rPr lang="de-DE" dirty="0"/>
              <a:t>PLUS das _</a:t>
            </a:r>
            <a:r>
              <a:rPr lang="de-DE" dirty="0" err="1"/>
              <a:t>id</a:t>
            </a:r>
            <a:r>
              <a:rPr lang="de-DE" dirty="0"/>
              <a:t> </a:t>
            </a:r>
            <a:r>
              <a:rPr lang="de-DE" dirty="0" err="1"/>
              <a:t>feld</a:t>
            </a:r>
            <a:r>
              <a:rPr lang="de-DE" dirty="0"/>
              <a:t> was immer hinzugefügt wird und als Primary Key dient. </a:t>
            </a:r>
          </a:p>
        </p:txBody>
      </p:sp>
      <p:sp>
        <p:nvSpPr>
          <p:cNvPr id="4" name="Foliennummernplatzhalter 3"/>
          <p:cNvSpPr>
            <a:spLocks noGrp="1"/>
          </p:cNvSpPr>
          <p:nvPr>
            <p:ph type="sldNum" sz="quarter" idx="5"/>
          </p:nvPr>
        </p:nvSpPr>
        <p:spPr/>
        <p:txBody>
          <a:bodyPr/>
          <a:lstStyle/>
          <a:p>
            <a:fld id="{4C416D00-CE6F-4315-92D5-7C9B9CFBC6A4}" type="slidenum">
              <a:rPr lang="en-GB" smtClean="0"/>
              <a:t>14</a:t>
            </a:fld>
            <a:endParaRPr lang="en-GB"/>
          </a:p>
        </p:txBody>
      </p:sp>
    </p:spTree>
    <p:extLst>
      <p:ext uri="{BB962C8B-B14F-4D97-AF65-F5344CB8AC3E}">
        <p14:creationId xmlns:p14="http://schemas.microsoft.com/office/powerpoint/2010/main" val="31794963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15</a:t>
            </a:fld>
            <a:endParaRPr lang="en-GB"/>
          </a:p>
        </p:txBody>
      </p:sp>
    </p:spTree>
    <p:extLst>
      <p:ext uri="{BB962C8B-B14F-4D97-AF65-F5344CB8AC3E}">
        <p14:creationId xmlns:p14="http://schemas.microsoft.com/office/powerpoint/2010/main" val="3894398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Treiber sind gut um die REST </a:t>
            </a:r>
            <a:r>
              <a:rPr lang="de-DE" dirty="0" err="1"/>
              <a:t>requests</a:t>
            </a:r>
            <a:r>
              <a:rPr lang="de-DE" dirty="0"/>
              <a:t> nicht selbst implementieren zu müssen. </a:t>
            </a:r>
          </a:p>
          <a:p>
            <a:r>
              <a:rPr lang="de-DE" dirty="0"/>
              <a:t>Meiste aktuelle Programmiersprachen werden von MongoDB unterstützt.</a:t>
            </a:r>
          </a:p>
          <a:p>
            <a:r>
              <a:rPr lang="de-DE" dirty="0"/>
              <a:t>Selbst Programmiersprachen wie Haskell werden von der Community unterstützt</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16</a:t>
            </a:fld>
            <a:endParaRPr lang="en-GB"/>
          </a:p>
        </p:txBody>
      </p:sp>
    </p:spTree>
    <p:extLst>
      <p:ext uri="{BB962C8B-B14F-4D97-AF65-F5344CB8AC3E}">
        <p14:creationId xmlns:p14="http://schemas.microsoft.com/office/powerpoint/2010/main" val="39334831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 Beispiel für einfügen. </a:t>
            </a:r>
          </a:p>
          <a:p>
            <a:r>
              <a:rPr lang="de-DE" dirty="0" err="1"/>
              <a:t>Javascript</a:t>
            </a:r>
            <a:r>
              <a:rPr lang="de-DE" dirty="0"/>
              <a:t> ist wieder die Sprache.</a:t>
            </a:r>
          </a:p>
          <a:p>
            <a:r>
              <a:rPr lang="de-DE" dirty="0"/>
              <a:t>Eigentliches Objekt was erzeugt werden soll ist in JSON.</a:t>
            </a:r>
          </a:p>
          <a:p>
            <a:r>
              <a:rPr lang="de-DE" dirty="0"/>
              <a:t>Dokument Operationen sind </a:t>
            </a:r>
            <a:r>
              <a:rPr lang="de-DE" dirty="0" err="1"/>
              <a:t>atomic</a:t>
            </a:r>
            <a:endParaRPr lang="de-DE" dirty="0"/>
          </a:p>
          <a:p>
            <a:r>
              <a:rPr lang="de-DE" dirty="0"/>
              <a:t> </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17</a:t>
            </a:fld>
            <a:endParaRPr lang="en-GB"/>
          </a:p>
        </p:txBody>
      </p:sp>
    </p:spTree>
    <p:extLst>
      <p:ext uri="{BB962C8B-B14F-4D97-AF65-F5344CB8AC3E}">
        <p14:creationId xmlns:p14="http://schemas.microsoft.com/office/powerpoint/2010/main" val="2693207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Objekt, was wir übergeben ist diesmal ebenfalls JSON auch wenn es aussieht als würden wir dieses Objekt einfügen wollen, übergeben wir einfach eine Operation für die Datenbank in JSON.   </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18</a:t>
            </a:fld>
            <a:endParaRPr lang="en-GB"/>
          </a:p>
        </p:txBody>
      </p:sp>
    </p:spTree>
    <p:extLst>
      <p:ext uri="{BB962C8B-B14F-4D97-AF65-F5344CB8AC3E}">
        <p14:creationId xmlns:p14="http://schemas.microsoft.com/office/powerpoint/2010/main" val="2356774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Update </a:t>
            </a:r>
            <a:r>
              <a:rPr lang="de-DE" dirty="0" err="1"/>
              <a:t>many</a:t>
            </a:r>
            <a:r>
              <a:rPr lang="de-DE" dirty="0"/>
              <a:t> ist nicht mehr atomar. </a:t>
            </a:r>
          </a:p>
          <a:p>
            <a:pPr marL="171450" indent="-171450">
              <a:buFontTx/>
              <a:buChar char="-"/>
            </a:pPr>
            <a:r>
              <a:rPr lang="de-DE" dirty="0"/>
              <a:t>Es gibt wieder ein JSON Objekt das eine Abfrage ist.</a:t>
            </a:r>
          </a:p>
        </p:txBody>
      </p:sp>
      <p:sp>
        <p:nvSpPr>
          <p:cNvPr id="4" name="Foliennummernplatzhalter 3"/>
          <p:cNvSpPr>
            <a:spLocks noGrp="1"/>
          </p:cNvSpPr>
          <p:nvPr>
            <p:ph type="sldNum" sz="quarter" idx="5"/>
          </p:nvPr>
        </p:nvSpPr>
        <p:spPr/>
        <p:txBody>
          <a:bodyPr/>
          <a:lstStyle/>
          <a:p>
            <a:fld id="{4C416D00-CE6F-4315-92D5-7C9B9CFBC6A4}" type="slidenum">
              <a:rPr lang="en-GB" smtClean="0"/>
              <a:t>19</a:t>
            </a:fld>
            <a:endParaRPr lang="en-GB"/>
          </a:p>
        </p:txBody>
      </p:sp>
    </p:spTree>
    <p:extLst>
      <p:ext uri="{BB962C8B-B14F-4D97-AF65-F5344CB8AC3E}">
        <p14:creationId xmlns:p14="http://schemas.microsoft.com/office/powerpoint/2010/main" val="20005739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Jede Stage hat macht einen Schritt zur vollständigen Aggregation hin.</a:t>
            </a:r>
          </a:p>
          <a:p>
            <a:r>
              <a:rPr lang="de-DE" dirty="0"/>
              <a:t>Die Befehle sind dabei JSON</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21</a:t>
            </a:fld>
            <a:endParaRPr lang="en-GB"/>
          </a:p>
        </p:txBody>
      </p:sp>
    </p:spTree>
    <p:extLst>
      <p:ext uri="{BB962C8B-B14F-4D97-AF65-F5344CB8AC3E}">
        <p14:creationId xmlns:p14="http://schemas.microsoft.com/office/powerpoint/2010/main" val="22569499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Shard</a:t>
            </a:r>
            <a:r>
              <a:rPr lang="de-DE" dirty="0"/>
              <a:t>: Datenteil der aufgeteilten Gesamtdaten. Diese können nochmal repliziert sein. Daten werden pro Collection aufgeteilt. Jeder </a:t>
            </a:r>
            <a:r>
              <a:rPr lang="de-DE" dirty="0" err="1"/>
              <a:t>Shard</a:t>
            </a:r>
            <a:r>
              <a:rPr lang="de-DE" dirty="0"/>
              <a:t> besitzt einen </a:t>
            </a:r>
            <a:r>
              <a:rPr lang="de-DE" dirty="0" err="1"/>
              <a:t>Shard</a:t>
            </a:r>
            <a:r>
              <a:rPr lang="de-DE" dirty="0"/>
              <a:t> </a:t>
            </a:r>
            <a:r>
              <a:rPr lang="de-DE" dirty="0" err="1"/>
              <a:t>key</a:t>
            </a:r>
            <a:r>
              <a:rPr lang="de-DE" dirty="0"/>
              <a:t> in dem steht welche Felder sich in diesem Teil der Daten befinden.</a:t>
            </a:r>
          </a:p>
          <a:p>
            <a:r>
              <a:rPr lang="de-DE" dirty="0"/>
              <a:t>Router: </a:t>
            </a:r>
            <a:r>
              <a:rPr lang="de-DE" dirty="0" err="1"/>
              <a:t>Routed</a:t>
            </a:r>
            <a:r>
              <a:rPr lang="de-DE" dirty="0"/>
              <a:t> die Anfragen auf die spezifischen </a:t>
            </a:r>
            <a:r>
              <a:rPr lang="de-DE" dirty="0" err="1"/>
              <a:t>Shards</a:t>
            </a:r>
            <a:r>
              <a:rPr lang="de-DE" dirty="0"/>
              <a:t>. Handelt die Kommunikation mit dem Cluster</a:t>
            </a:r>
          </a:p>
          <a:p>
            <a:r>
              <a:rPr lang="de-DE" dirty="0" err="1"/>
              <a:t>Config</a:t>
            </a:r>
            <a:r>
              <a:rPr lang="de-DE" dirty="0"/>
              <a:t> Servers: Speichern Metadaten über den Cluster. Welche Collection sind wo?. </a:t>
            </a:r>
            <a:r>
              <a:rPr lang="de-DE" dirty="0" err="1"/>
              <a:t>Wieviele</a:t>
            </a:r>
            <a:r>
              <a:rPr lang="de-DE" dirty="0"/>
              <a:t> </a:t>
            </a:r>
            <a:r>
              <a:rPr lang="de-DE" dirty="0" err="1"/>
              <a:t>Shards</a:t>
            </a:r>
            <a:r>
              <a:rPr lang="de-DE" dirty="0"/>
              <a:t> gibt es?</a:t>
            </a:r>
          </a:p>
          <a:p>
            <a:endParaRPr lang="de-DE" dirty="0"/>
          </a:p>
          <a:p>
            <a:r>
              <a:rPr lang="de-DE" dirty="0"/>
              <a:t>In der Live Demo alles in einem Computer.</a:t>
            </a:r>
          </a:p>
        </p:txBody>
      </p:sp>
      <p:sp>
        <p:nvSpPr>
          <p:cNvPr id="4" name="Foliennummernplatzhalter 3"/>
          <p:cNvSpPr>
            <a:spLocks noGrp="1"/>
          </p:cNvSpPr>
          <p:nvPr>
            <p:ph type="sldNum" sz="quarter" idx="5"/>
          </p:nvPr>
        </p:nvSpPr>
        <p:spPr/>
        <p:txBody>
          <a:bodyPr/>
          <a:lstStyle/>
          <a:p>
            <a:fld id="{4C416D00-CE6F-4315-92D5-7C9B9CFBC6A4}" type="slidenum">
              <a:rPr lang="en-GB" smtClean="0"/>
              <a:t>23</a:t>
            </a:fld>
            <a:endParaRPr lang="en-GB"/>
          </a:p>
        </p:txBody>
      </p:sp>
    </p:spTree>
    <p:extLst>
      <p:ext uri="{BB962C8B-B14F-4D97-AF65-F5344CB8AC3E}">
        <p14:creationId xmlns:p14="http://schemas.microsoft.com/office/powerpoint/2010/main" val="31871532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Gruppe aus </a:t>
            </a:r>
            <a:r>
              <a:rPr lang="de-DE" dirty="0" err="1"/>
              <a:t>mongod</a:t>
            </a:r>
            <a:r>
              <a:rPr lang="de-DE" dirty="0"/>
              <a:t> </a:t>
            </a:r>
            <a:r>
              <a:rPr lang="de-DE" dirty="0" err="1"/>
              <a:t>instanzen</a:t>
            </a:r>
            <a:r>
              <a:rPr lang="de-DE" dirty="0"/>
              <a:t>. </a:t>
            </a:r>
            <a:r>
              <a:rPr lang="de-DE" dirty="0" err="1"/>
              <a:t>Mongod</a:t>
            </a:r>
            <a:r>
              <a:rPr lang="de-DE" dirty="0"/>
              <a:t> ist dabei der </a:t>
            </a:r>
            <a:r>
              <a:rPr lang="de-DE" dirty="0" err="1"/>
              <a:t>Hautpverwaltungsdaemon</a:t>
            </a:r>
            <a:r>
              <a:rPr lang="de-DE" dirty="0"/>
              <a:t> der MongoDB Datenbank</a:t>
            </a:r>
          </a:p>
          <a:p>
            <a:r>
              <a:rPr lang="de-DE" dirty="0"/>
              <a:t>Primary </a:t>
            </a:r>
            <a:r>
              <a:rPr lang="de-DE" dirty="0" err="1"/>
              <a:t>Node</a:t>
            </a:r>
            <a:r>
              <a:rPr lang="de-DE" dirty="0"/>
              <a:t> erhält alle schreib Operationen. </a:t>
            </a:r>
          </a:p>
          <a:p>
            <a:r>
              <a:rPr lang="de-DE" dirty="0"/>
              <a:t>Speichert diese in einem </a:t>
            </a:r>
            <a:r>
              <a:rPr lang="de-DE" dirty="0" err="1"/>
              <a:t>Oplog</a:t>
            </a:r>
            <a:r>
              <a:rPr lang="de-DE" dirty="0"/>
              <a:t>.</a:t>
            </a:r>
          </a:p>
          <a:p>
            <a:r>
              <a:rPr lang="de-DE" dirty="0"/>
              <a:t>Und verteilt dieses </a:t>
            </a:r>
            <a:r>
              <a:rPr lang="de-DE" dirty="0" err="1"/>
              <a:t>oplog</a:t>
            </a:r>
            <a:r>
              <a:rPr lang="de-DE" dirty="0"/>
              <a:t> weiter zur </a:t>
            </a:r>
            <a:r>
              <a:rPr lang="de-DE" dirty="0" err="1"/>
              <a:t>replikation</a:t>
            </a:r>
            <a:r>
              <a:rPr lang="de-DE" dirty="0"/>
              <a:t> an die </a:t>
            </a:r>
            <a:r>
              <a:rPr lang="de-DE" dirty="0" err="1"/>
              <a:t>secondaries</a:t>
            </a:r>
            <a:r>
              <a:rPr lang="de-DE" dirty="0"/>
              <a:t>.</a:t>
            </a:r>
          </a:p>
        </p:txBody>
      </p:sp>
      <p:sp>
        <p:nvSpPr>
          <p:cNvPr id="4" name="Foliennummernplatzhalter 3"/>
          <p:cNvSpPr>
            <a:spLocks noGrp="1"/>
          </p:cNvSpPr>
          <p:nvPr>
            <p:ph type="sldNum" sz="quarter" idx="5"/>
          </p:nvPr>
        </p:nvSpPr>
        <p:spPr/>
        <p:txBody>
          <a:bodyPr/>
          <a:lstStyle/>
          <a:p>
            <a:fld id="{4C416D00-CE6F-4315-92D5-7C9B9CFBC6A4}" type="slidenum">
              <a:rPr lang="en-GB" smtClean="0"/>
              <a:t>24</a:t>
            </a:fld>
            <a:endParaRPr lang="en-GB"/>
          </a:p>
        </p:txBody>
      </p:sp>
    </p:spTree>
    <p:extLst>
      <p:ext uri="{BB962C8B-B14F-4D97-AF65-F5344CB8AC3E}">
        <p14:creationId xmlns:p14="http://schemas.microsoft.com/office/powerpoint/2010/main" val="3025576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en-GB" dirty="0" err="1"/>
              <a:t>Zentrales</a:t>
            </a:r>
            <a:r>
              <a:rPr lang="en-GB" dirty="0"/>
              <a:t> </a:t>
            </a:r>
            <a:r>
              <a:rPr lang="en-GB" dirty="0" err="1"/>
              <a:t>Konzept</a:t>
            </a:r>
            <a:r>
              <a:rPr lang="en-GB" dirty="0"/>
              <a:t> von Document Stores </a:t>
            </a:r>
            <a:r>
              <a:rPr lang="en-GB" dirty="0" err="1"/>
              <a:t>ist</a:t>
            </a:r>
            <a:r>
              <a:rPr lang="en-GB" dirty="0"/>
              <a:t> das Document.</a:t>
            </a:r>
          </a:p>
          <a:p>
            <a:pPr marL="171450" indent="-171450">
              <a:buFontTx/>
              <a:buChar char="-"/>
            </a:pPr>
            <a:r>
              <a:rPr lang="en-GB" dirty="0"/>
              <a:t>Document stores </a:t>
            </a:r>
            <a:r>
              <a:rPr lang="en-GB" dirty="0" err="1"/>
              <a:t>haben</a:t>
            </a:r>
            <a:r>
              <a:rPr lang="en-GB" dirty="0"/>
              <a:t> oft </a:t>
            </a:r>
            <a:r>
              <a:rPr lang="en-GB" dirty="0" err="1"/>
              <a:t>eine</a:t>
            </a:r>
            <a:r>
              <a:rPr lang="en-GB" dirty="0"/>
              <a:t> Art von </a:t>
            </a:r>
            <a:r>
              <a:rPr lang="en-GB" dirty="0" err="1"/>
              <a:t>Api</a:t>
            </a:r>
            <a:r>
              <a:rPr lang="en-GB" dirty="0"/>
              <a:t> </a:t>
            </a:r>
          </a:p>
          <a:p>
            <a:pPr marL="171450" indent="-171450">
              <a:buFontTx/>
              <a:buChar char="-"/>
            </a:pPr>
            <a:r>
              <a:rPr lang="en-GB" dirty="0" err="1"/>
              <a:t>Beispiele</a:t>
            </a:r>
            <a:r>
              <a:rPr lang="en-GB" dirty="0"/>
              <a:t> </a:t>
            </a:r>
            <a:r>
              <a:rPr lang="en-GB" dirty="0" err="1"/>
              <a:t>für</a:t>
            </a:r>
            <a:r>
              <a:rPr lang="en-GB" dirty="0"/>
              <a:t> Document Stores</a:t>
            </a:r>
          </a:p>
          <a:p>
            <a:pPr marL="171450" indent="-171450">
              <a:buFontTx/>
              <a:buChar char="-"/>
            </a:pPr>
            <a:endParaRPr lang="en-GB" dirty="0"/>
          </a:p>
          <a:p>
            <a:pPr marL="228600" indent="-228600">
              <a:buAutoNum type="arabicPeriod"/>
            </a:pPr>
            <a:endParaRPr lang="en-GB" dirty="0"/>
          </a:p>
          <a:p>
            <a:pPr marL="228600" indent="-228600">
              <a:buAutoNum type="arabicPeriod"/>
            </a:pP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2</a:t>
            </a:fld>
            <a:endParaRPr lang="en-GB"/>
          </a:p>
        </p:txBody>
      </p:sp>
    </p:spTree>
    <p:extLst>
      <p:ext uri="{BB962C8B-B14F-4D97-AF65-F5344CB8AC3E}">
        <p14:creationId xmlns:p14="http://schemas.microsoft.com/office/powerpoint/2010/main" val="35330415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Falls die </a:t>
            </a:r>
            <a:r>
              <a:rPr lang="de-DE" dirty="0" err="1"/>
              <a:t>primary</a:t>
            </a:r>
            <a:r>
              <a:rPr lang="de-DE" dirty="0"/>
              <a:t> </a:t>
            </a:r>
            <a:r>
              <a:rPr lang="de-DE" dirty="0" err="1"/>
              <a:t>node</a:t>
            </a:r>
            <a:r>
              <a:rPr lang="de-DE" dirty="0"/>
              <a:t> ausfällt haben die </a:t>
            </a:r>
            <a:r>
              <a:rPr lang="de-DE" dirty="0" err="1"/>
              <a:t>Secondarys</a:t>
            </a:r>
            <a:r>
              <a:rPr lang="de-DE" dirty="0"/>
              <a:t> einen eingebauten </a:t>
            </a:r>
            <a:r>
              <a:rPr lang="de-DE" dirty="0" err="1"/>
              <a:t>timeout</a:t>
            </a:r>
            <a:r>
              <a:rPr lang="de-DE" dirty="0"/>
              <a:t>,</a:t>
            </a:r>
          </a:p>
          <a:p>
            <a:r>
              <a:rPr lang="de-DE" dirty="0"/>
              <a:t>Ab wann sie eine neue Wahl zum nächsten </a:t>
            </a:r>
            <a:r>
              <a:rPr lang="de-DE" dirty="0" err="1"/>
              <a:t>primary</a:t>
            </a:r>
            <a:r>
              <a:rPr lang="de-DE" dirty="0"/>
              <a:t> starten.</a:t>
            </a:r>
          </a:p>
          <a:p>
            <a:endParaRPr lang="de-DE" dirty="0"/>
          </a:p>
        </p:txBody>
      </p:sp>
      <p:sp>
        <p:nvSpPr>
          <p:cNvPr id="4" name="Foliennummernplatzhalter 3"/>
          <p:cNvSpPr>
            <a:spLocks noGrp="1"/>
          </p:cNvSpPr>
          <p:nvPr>
            <p:ph type="sldNum" sz="quarter" idx="5"/>
          </p:nvPr>
        </p:nvSpPr>
        <p:spPr/>
        <p:txBody>
          <a:bodyPr/>
          <a:lstStyle/>
          <a:p>
            <a:fld id="{4C416D00-CE6F-4315-92D5-7C9B9CFBC6A4}" type="slidenum">
              <a:rPr lang="en-GB" smtClean="0"/>
              <a:t>25</a:t>
            </a:fld>
            <a:endParaRPr lang="en-GB"/>
          </a:p>
        </p:txBody>
      </p:sp>
    </p:spTree>
    <p:extLst>
      <p:ext uri="{BB962C8B-B14F-4D97-AF65-F5344CB8AC3E}">
        <p14:creationId xmlns:p14="http://schemas.microsoft.com/office/powerpoint/2010/main" val="3181545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Schneller durch binäres Protokoll im Gegensatz zu </a:t>
            </a:r>
            <a:r>
              <a:rPr lang="de-DE" dirty="0" err="1"/>
              <a:t>CouchDBs</a:t>
            </a:r>
            <a:r>
              <a:rPr lang="de-DE" dirty="0"/>
              <a:t> REST Interface</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26</a:t>
            </a:fld>
            <a:endParaRPr lang="en-GB"/>
          </a:p>
        </p:txBody>
      </p:sp>
    </p:spTree>
    <p:extLst>
      <p:ext uri="{BB962C8B-B14F-4D97-AF65-F5344CB8AC3E}">
        <p14:creationId xmlns:p14="http://schemas.microsoft.com/office/powerpoint/2010/main" val="932485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27</a:t>
            </a:fld>
            <a:endParaRPr lang="en-GB"/>
          </a:p>
        </p:txBody>
      </p:sp>
    </p:spTree>
    <p:extLst>
      <p:ext uri="{BB962C8B-B14F-4D97-AF65-F5344CB8AC3E}">
        <p14:creationId xmlns:p14="http://schemas.microsoft.com/office/powerpoint/2010/main" val="37927365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Allgemeiner weil ich keinen klaren </a:t>
            </a:r>
            <a:r>
              <a:rPr lang="de-DE" dirty="0" err="1"/>
              <a:t>counterpart</a:t>
            </a:r>
            <a:r>
              <a:rPr lang="de-DE" dirty="0"/>
              <a:t> habe</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28</a:t>
            </a:fld>
            <a:endParaRPr lang="en-GB"/>
          </a:p>
        </p:txBody>
      </p:sp>
    </p:spTree>
    <p:extLst>
      <p:ext uri="{BB962C8B-B14F-4D97-AF65-F5344CB8AC3E}">
        <p14:creationId xmlns:p14="http://schemas.microsoft.com/office/powerpoint/2010/main" val="35979658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29</a:t>
            </a:fld>
            <a:endParaRPr lang="en-GB"/>
          </a:p>
        </p:txBody>
      </p:sp>
    </p:spTree>
    <p:extLst>
      <p:ext uri="{BB962C8B-B14F-4D97-AF65-F5344CB8AC3E}">
        <p14:creationId xmlns:p14="http://schemas.microsoft.com/office/powerpoint/2010/main" val="14489037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32</a:t>
            </a:fld>
            <a:endParaRPr lang="en-GB"/>
          </a:p>
        </p:txBody>
      </p:sp>
    </p:spTree>
    <p:extLst>
      <p:ext uri="{BB962C8B-B14F-4D97-AF65-F5344CB8AC3E}">
        <p14:creationId xmlns:p14="http://schemas.microsoft.com/office/powerpoint/2010/main" val="1510251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r>
              <a:rPr lang="en-GB" dirty="0"/>
              <a:t>The central concept of a document-oriented database is the notion of a </a:t>
            </a:r>
            <a:r>
              <a:rPr lang="en-GB" i="1" dirty="0"/>
              <a:t>document</a:t>
            </a:r>
            <a:r>
              <a:rPr lang="en-GB" dirty="0"/>
              <a:t>. While each document-oriented database </a:t>
            </a:r>
            <a:r>
              <a:rPr lang="en-GB" b="1" dirty="0"/>
              <a:t>implementation differs</a:t>
            </a:r>
            <a:r>
              <a:rPr lang="en-GB" dirty="0"/>
              <a:t> on the details of this definition, in general, they all assume </a:t>
            </a:r>
            <a:r>
              <a:rPr lang="en-GB" b="1" dirty="0"/>
              <a:t>documents encapsulate and  encode data (or information) in some standard format</a:t>
            </a:r>
            <a:r>
              <a:rPr lang="en-GB" dirty="0"/>
              <a:t> or encoding. Encodings in use include </a:t>
            </a:r>
            <a:r>
              <a:rPr lang="en-GB" dirty="0">
                <a:hlinkClick r:id="rId3" tooltip="XML"/>
              </a:rPr>
              <a:t>XML</a:t>
            </a:r>
            <a:r>
              <a:rPr lang="en-GB" dirty="0"/>
              <a:t>, </a:t>
            </a:r>
            <a:r>
              <a:rPr lang="en-GB" dirty="0">
                <a:hlinkClick r:id="rId4" tooltip="YAML"/>
              </a:rPr>
              <a:t>YAML</a:t>
            </a:r>
            <a:r>
              <a:rPr lang="en-GB" dirty="0"/>
              <a:t>, </a:t>
            </a:r>
            <a:r>
              <a:rPr lang="en-GB" dirty="0">
                <a:hlinkClick r:id="rId5" tooltip="JSON"/>
              </a:rPr>
              <a:t>JSON</a:t>
            </a:r>
            <a:r>
              <a:rPr lang="en-GB" dirty="0"/>
              <a:t>, as well as binary forms like </a:t>
            </a:r>
            <a:r>
              <a:rPr lang="en-GB" dirty="0">
                <a:hlinkClick r:id="rId6" tooltip="BSON"/>
              </a:rPr>
              <a:t>BSON</a:t>
            </a:r>
            <a:r>
              <a:rPr lang="en-GB" dirty="0"/>
              <a:t>.  </a:t>
            </a:r>
          </a:p>
          <a:p>
            <a:pPr marL="228600" indent="-228600">
              <a:buAutoNum type="arabicPeriod"/>
            </a:pPr>
            <a:r>
              <a:rPr lang="en-GB" dirty="0" err="1"/>
              <a:t>Ähnlichkeit</a:t>
            </a:r>
            <a:r>
              <a:rPr lang="en-GB" dirty="0"/>
              <a:t> </a:t>
            </a:r>
            <a:r>
              <a:rPr lang="en-GB" dirty="0" err="1"/>
              <a:t>zu</a:t>
            </a:r>
            <a:r>
              <a:rPr lang="en-GB" dirty="0"/>
              <a:t> </a:t>
            </a:r>
            <a:r>
              <a:rPr lang="en-GB" dirty="0" err="1"/>
              <a:t>einem</a:t>
            </a:r>
            <a:r>
              <a:rPr lang="en-GB" dirty="0"/>
              <a:t> </a:t>
            </a:r>
            <a:r>
              <a:rPr lang="en-GB" b="1" dirty="0" err="1"/>
              <a:t>Objekt</a:t>
            </a:r>
            <a:r>
              <a:rPr lang="en-GB" b="1" dirty="0"/>
              <a:t> </a:t>
            </a:r>
            <a:r>
              <a:rPr lang="en-GB" b="0" dirty="0" err="1"/>
              <a:t>aus</a:t>
            </a:r>
            <a:r>
              <a:rPr lang="en-GB" b="0" dirty="0"/>
              <a:t> der </a:t>
            </a:r>
            <a:r>
              <a:rPr lang="en-GB" b="0" dirty="0" err="1"/>
              <a:t>Objekt</a:t>
            </a:r>
            <a:r>
              <a:rPr lang="en-GB" b="0" dirty="0"/>
              <a:t> </a:t>
            </a:r>
            <a:r>
              <a:rPr lang="en-GB" b="0" dirty="0" err="1"/>
              <a:t>orientierten</a:t>
            </a:r>
            <a:r>
              <a:rPr lang="en-GB" b="0" dirty="0"/>
              <a:t> </a:t>
            </a:r>
            <a:r>
              <a:rPr lang="en-GB" b="0" dirty="0" err="1"/>
              <a:t>Programmierung</a:t>
            </a:r>
            <a:endParaRPr lang="en-GB" b="1" dirty="0"/>
          </a:p>
          <a:p>
            <a:pPr marL="228600" indent="-228600">
              <a:buAutoNum type="arabicPeriod" startAt="3"/>
            </a:pPr>
            <a:r>
              <a:rPr lang="en-GB" dirty="0" err="1"/>
              <a:t>Jedes</a:t>
            </a:r>
            <a:r>
              <a:rPr lang="en-GB" dirty="0"/>
              <a:t> </a:t>
            </a:r>
            <a:r>
              <a:rPr lang="en-GB" dirty="0" err="1"/>
              <a:t>Dokument</a:t>
            </a:r>
            <a:r>
              <a:rPr lang="en-GB" dirty="0"/>
              <a:t> </a:t>
            </a:r>
            <a:r>
              <a:rPr lang="en-GB" dirty="0" err="1"/>
              <a:t>bekommt</a:t>
            </a:r>
            <a:r>
              <a:rPr lang="en-GB" dirty="0"/>
              <a:t> </a:t>
            </a:r>
            <a:r>
              <a:rPr lang="en-GB" dirty="0" err="1"/>
              <a:t>eine</a:t>
            </a:r>
            <a:r>
              <a:rPr lang="en-GB" dirty="0"/>
              <a:t> </a:t>
            </a:r>
            <a:r>
              <a:rPr lang="en-GB" dirty="0" err="1"/>
              <a:t>eindeutige</a:t>
            </a:r>
            <a:r>
              <a:rPr lang="en-GB" dirty="0"/>
              <a:t> ID </a:t>
            </a:r>
            <a:r>
              <a:rPr lang="en-GB" dirty="0" err="1"/>
              <a:t>mit</a:t>
            </a:r>
            <a:r>
              <a:rPr lang="en-GB" dirty="0"/>
              <a:t> der es </a:t>
            </a:r>
            <a:r>
              <a:rPr lang="en-GB" dirty="0" err="1"/>
              <a:t>eindeutig</a:t>
            </a:r>
            <a:r>
              <a:rPr lang="en-GB" dirty="0"/>
              <a:t> </a:t>
            </a:r>
            <a:r>
              <a:rPr lang="en-GB" dirty="0" err="1"/>
              <a:t>identifiziert</a:t>
            </a:r>
            <a:r>
              <a:rPr lang="en-GB" dirty="0"/>
              <a:t> </a:t>
            </a:r>
            <a:r>
              <a:rPr lang="en-GB" dirty="0" err="1"/>
              <a:t>werden</a:t>
            </a:r>
            <a:r>
              <a:rPr lang="en-GB" dirty="0"/>
              <a:t> </a:t>
            </a:r>
            <a:r>
              <a:rPr lang="en-GB" dirty="0" err="1"/>
              <a:t>kann</a:t>
            </a:r>
            <a:r>
              <a:rPr lang="en-GB" dirty="0"/>
              <a:t>.</a:t>
            </a:r>
          </a:p>
          <a:p>
            <a:pPr marL="228600" indent="-228600">
              <a:buAutoNum type="arabicPeriod" startAt="3"/>
            </a:pPr>
            <a:r>
              <a:rPr lang="en-GB" dirty="0" err="1"/>
              <a:t>Extrembeispiel</a:t>
            </a:r>
            <a:r>
              <a:rPr lang="en-GB" dirty="0"/>
              <a:t> Document Store:  key </a:t>
            </a:r>
            <a:r>
              <a:rPr lang="en-GB" dirty="0" err="1"/>
              <a:t>aus</a:t>
            </a:r>
            <a:r>
              <a:rPr lang="en-GB" dirty="0"/>
              <a:t> </a:t>
            </a:r>
            <a:r>
              <a:rPr lang="en-GB" dirty="0" err="1"/>
              <a:t>zahlen</a:t>
            </a:r>
            <a:r>
              <a:rPr lang="en-GB" dirty="0"/>
              <a:t> </a:t>
            </a:r>
            <a:r>
              <a:rPr lang="en-GB" dirty="0" err="1"/>
              <a:t>mit</a:t>
            </a:r>
            <a:r>
              <a:rPr lang="en-GB" dirty="0"/>
              <a:t> plain text </a:t>
            </a:r>
            <a:r>
              <a:rPr lang="en-GB" dirty="0" err="1"/>
              <a:t>aber</a:t>
            </a:r>
            <a:r>
              <a:rPr lang="en-GB" dirty="0"/>
              <a:t> das </a:t>
            </a:r>
            <a:r>
              <a:rPr lang="en-GB" dirty="0" err="1"/>
              <a:t>stimt</a:t>
            </a:r>
            <a:r>
              <a:rPr lang="en-GB" dirty="0"/>
              <a:t> </a:t>
            </a:r>
            <a:r>
              <a:rPr lang="en-GB" dirty="0" err="1"/>
              <a:t>nicht</a:t>
            </a:r>
            <a:r>
              <a:rPr lang="en-GB" dirty="0"/>
              <a:t> </a:t>
            </a:r>
            <a:r>
              <a:rPr lang="en-GB" dirty="0" err="1"/>
              <a:t>ganz</a:t>
            </a:r>
            <a:endParaRPr lang="en-GB" dirty="0"/>
          </a:p>
          <a:p>
            <a:pPr marL="228600" indent="-228600">
              <a:buAutoNum type="arabicPeriod" startAt="3"/>
            </a:pPr>
            <a:r>
              <a:rPr lang="en-GB" dirty="0" err="1"/>
              <a:t>Können</a:t>
            </a:r>
            <a:r>
              <a:rPr lang="en-GB" dirty="0"/>
              <a:t> </a:t>
            </a:r>
            <a:r>
              <a:rPr lang="en-GB" dirty="0" err="1"/>
              <a:t>Metadaten</a:t>
            </a:r>
            <a:r>
              <a:rPr lang="en-GB" dirty="0"/>
              <a:t> </a:t>
            </a:r>
            <a:r>
              <a:rPr lang="en-GB" dirty="0" err="1"/>
              <a:t>enthalten</a:t>
            </a:r>
            <a:endParaRPr lang="en-GB" dirty="0"/>
          </a:p>
          <a:p>
            <a:pPr marL="228600" indent="-228600">
              <a:buAutoNum type="arabicPeriod" startAt="3"/>
            </a:pPr>
            <a:r>
              <a:rPr lang="en-GB" dirty="0"/>
              <a:t>Sind </a:t>
            </a:r>
            <a:r>
              <a:rPr lang="en-GB" dirty="0" err="1"/>
              <a:t>somit</a:t>
            </a:r>
            <a:r>
              <a:rPr lang="en-GB" dirty="0"/>
              <a:t> semi </a:t>
            </a:r>
            <a:r>
              <a:rPr lang="en-GB" dirty="0" err="1"/>
              <a:t>strukturiert</a:t>
            </a:r>
            <a:r>
              <a:rPr lang="en-GB" dirty="0"/>
              <a:t>. </a:t>
            </a:r>
          </a:p>
          <a:p>
            <a:pPr marL="228600" indent="-228600">
              <a:buAutoNum type="arabicPeriod" startAt="3"/>
            </a:pPr>
            <a:r>
              <a:rPr lang="en-GB" dirty="0" err="1"/>
              <a:t>Spezialisierte</a:t>
            </a:r>
            <a:r>
              <a:rPr lang="en-GB" dirty="0"/>
              <a:t> Key-Value </a:t>
            </a:r>
            <a:r>
              <a:rPr lang="en-GB" dirty="0" err="1"/>
              <a:t>Datenbank</a:t>
            </a:r>
            <a:r>
              <a:rPr lang="en-GB" dirty="0"/>
              <a:t>. Es </a:t>
            </a:r>
            <a:r>
              <a:rPr lang="en-GB" dirty="0" err="1"/>
              <a:t>gibt</a:t>
            </a:r>
            <a:r>
              <a:rPr lang="en-GB" dirty="0"/>
              <a:t> Felder und </a:t>
            </a:r>
            <a:r>
              <a:rPr lang="en-GB" dirty="0" err="1"/>
              <a:t>Werte</a:t>
            </a:r>
            <a:r>
              <a:rPr lang="en-GB" dirty="0"/>
              <a:t> </a:t>
            </a:r>
            <a:r>
              <a:rPr lang="en-GB" dirty="0" err="1"/>
              <a:t>diese</a:t>
            </a:r>
            <a:r>
              <a:rPr lang="en-GB" dirty="0"/>
              <a:t> </a:t>
            </a:r>
            <a:r>
              <a:rPr lang="en-GB" dirty="0" err="1"/>
              <a:t>können</a:t>
            </a:r>
            <a:r>
              <a:rPr lang="en-GB" dirty="0"/>
              <a:t> </a:t>
            </a:r>
            <a:r>
              <a:rPr lang="en-GB" dirty="0" err="1"/>
              <a:t>sich</a:t>
            </a:r>
            <a:r>
              <a:rPr lang="en-GB" dirty="0"/>
              <a:t> in der </a:t>
            </a:r>
            <a:r>
              <a:rPr lang="en-GB" dirty="0" err="1"/>
              <a:t>Struktur</a:t>
            </a:r>
            <a:r>
              <a:rPr lang="en-GB" dirty="0"/>
              <a:t> </a:t>
            </a:r>
            <a:r>
              <a:rPr lang="en-GB" dirty="0" err="1"/>
              <a:t>aber</a:t>
            </a:r>
            <a:r>
              <a:rPr lang="en-GB" dirty="0"/>
              <a:t> </a:t>
            </a:r>
            <a:r>
              <a:rPr lang="en-GB" dirty="0" err="1"/>
              <a:t>unter</a:t>
            </a:r>
            <a:r>
              <a:rPr lang="en-GB" dirty="0"/>
              <a:t> den </a:t>
            </a:r>
            <a:r>
              <a:rPr lang="en-GB" dirty="0" err="1"/>
              <a:t>Dokumenten</a:t>
            </a:r>
            <a:r>
              <a:rPr lang="en-GB" dirty="0"/>
              <a:t> </a:t>
            </a:r>
            <a:r>
              <a:rPr lang="en-GB" dirty="0" err="1"/>
              <a:t>unterscheiden</a:t>
            </a:r>
            <a:r>
              <a:rPr lang="en-GB" dirty="0"/>
              <a:t>!</a:t>
            </a:r>
          </a:p>
          <a:p>
            <a:pPr marL="228600" indent="-228600">
              <a:buAutoNum type="arabicPeriod" startAt="3"/>
            </a:pPr>
            <a:r>
              <a:rPr lang="en-GB" dirty="0" err="1"/>
              <a:t>Durch</a:t>
            </a:r>
            <a:r>
              <a:rPr lang="en-GB" dirty="0"/>
              <a:t> die </a:t>
            </a:r>
            <a:r>
              <a:rPr lang="en-GB" dirty="0" err="1"/>
              <a:t>ähnlichkeit</a:t>
            </a:r>
            <a:r>
              <a:rPr lang="en-GB" dirty="0"/>
              <a:t> </a:t>
            </a:r>
            <a:r>
              <a:rPr lang="en-GB" dirty="0" err="1"/>
              <a:t>zu</a:t>
            </a:r>
            <a:r>
              <a:rPr lang="en-GB" dirty="0"/>
              <a:t> </a:t>
            </a:r>
            <a:r>
              <a:rPr lang="en-GB" dirty="0" err="1"/>
              <a:t>Objekten</a:t>
            </a:r>
            <a:r>
              <a:rPr lang="en-GB" dirty="0"/>
              <a:t> </a:t>
            </a:r>
            <a:r>
              <a:rPr lang="en-GB" dirty="0" err="1"/>
              <a:t>direkte</a:t>
            </a:r>
            <a:r>
              <a:rPr lang="en-GB" dirty="0"/>
              <a:t> </a:t>
            </a:r>
            <a:r>
              <a:rPr lang="en-GB" dirty="0" err="1"/>
              <a:t>Konversion</a:t>
            </a:r>
            <a:r>
              <a:rPr lang="en-GB" dirty="0"/>
              <a:t> </a:t>
            </a:r>
            <a:r>
              <a:rPr lang="en-GB" dirty="0" err="1"/>
              <a:t>zu</a:t>
            </a:r>
            <a:r>
              <a:rPr lang="en-GB" dirty="0"/>
              <a:t> </a:t>
            </a:r>
            <a:r>
              <a:rPr lang="en-GB" dirty="0" err="1"/>
              <a:t>Objekten</a:t>
            </a:r>
            <a:r>
              <a:rPr lang="en-GB" dirty="0"/>
              <a:t> in den </a:t>
            </a:r>
            <a:r>
              <a:rPr lang="en-GB" dirty="0" err="1"/>
              <a:t>meisten</a:t>
            </a:r>
            <a:r>
              <a:rPr lang="en-GB" dirty="0"/>
              <a:t> </a:t>
            </a:r>
            <a:r>
              <a:rPr lang="en-GB" dirty="0" err="1"/>
              <a:t>Programmiersprachen</a:t>
            </a:r>
            <a:r>
              <a:rPr lang="en-GB" dirty="0"/>
              <a:t> </a:t>
            </a:r>
            <a:r>
              <a:rPr lang="en-GB" dirty="0" err="1"/>
              <a:t>möglich</a:t>
            </a:r>
            <a:r>
              <a:rPr lang="en-GB" dirty="0"/>
              <a:t> </a:t>
            </a:r>
            <a:r>
              <a:rPr lang="en-GB" dirty="0" err="1"/>
              <a:t>sowie</a:t>
            </a:r>
            <a:r>
              <a:rPr lang="en-GB" dirty="0"/>
              <a:t> </a:t>
            </a:r>
            <a:r>
              <a:rPr lang="en-GB" dirty="0" err="1"/>
              <a:t>Polymorphismus</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4</a:t>
            </a:fld>
            <a:endParaRPr lang="en-GB"/>
          </a:p>
        </p:txBody>
      </p:sp>
    </p:spTree>
    <p:extLst>
      <p:ext uri="{BB962C8B-B14F-4D97-AF65-F5344CB8AC3E}">
        <p14:creationId xmlns:p14="http://schemas.microsoft.com/office/powerpoint/2010/main" val="2180506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Basis für persistente Datenspeicherung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Kommt euch das bekannt vor? Tipp: Denkt an das Internet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Hier sind die Aktionen gemeint die mit der Datenbank abgedeckt werden können -&gt; Mindestanforderung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de-DE"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de-DE"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5</a:t>
            </a:fld>
            <a:endParaRPr lang="en-GB"/>
          </a:p>
        </p:txBody>
      </p:sp>
    </p:spTree>
    <p:extLst>
      <p:ext uri="{BB962C8B-B14F-4D97-AF65-F5344CB8AC3E}">
        <p14:creationId xmlns:p14="http://schemas.microsoft.com/office/powerpoint/2010/main" val="3179896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err="1"/>
              <a:t>Document</a:t>
            </a:r>
            <a:r>
              <a:rPr lang="de-DE" dirty="0"/>
              <a:t> Stores nutzen eine REST API oder </a:t>
            </a:r>
            <a:r>
              <a:rPr lang="de-DE" dirty="0" err="1"/>
              <a:t>Websockets</a:t>
            </a:r>
            <a:r>
              <a:rPr lang="de-DE" dirty="0"/>
              <a:t> um mit der Datenbank zu kommunizieren </a:t>
            </a:r>
            <a:r>
              <a:rPr lang="de-DE" dirty="0" err="1"/>
              <a:t>z.b</a:t>
            </a:r>
            <a:r>
              <a:rPr lang="de-DE" dirty="0"/>
              <a:t> MongoDB Wire Protocol oder bei </a:t>
            </a:r>
            <a:r>
              <a:rPr lang="de-DE" dirty="0" err="1"/>
              <a:t>CouchDB</a:t>
            </a:r>
            <a:r>
              <a:rPr lang="de-DE" dirty="0"/>
              <a:t> REST Interface</a:t>
            </a:r>
          </a:p>
          <a:p>
            <a:pPr marL="171450" indent="-171450">
              <a:buFontTx/>
              <a:buChar char="-"/>
            </a:pPr>
            <a:r>
              <a:rPr lang="de-DE" dirty="0"/>
              <a:t>Meist besitzen sie eine integrierte Abfragesprache die einfach eine normale Programmiersprache ist.</a:t>
            </a:r>
          </a:p>
          <a:p>
            <a:pPr marL="171450" indent="-171450">
              <a:buFontTx/>
              <a:buChar char="-"/>
            </a:pPr>
            <a:r>
              <a:rPr lang="de-DE" dirty="0"/>
              <a:t>Aggregationen werden ebenfalls über Datenstrukturen getätigt und sind nicht direkt in der Abfragesprache integriert.</a:t>
            </a:r>
          </a:p>
          <a:p>
            <a:pPr marL="171450" indent="-171450">
              <a:buFontTx/>
              <a:buChar char="-"/>
            </a:pPr>
            <a:r>
              <a:rPr lang="de-DE" dirty="0"/>
              <a:t>Oft web </a:t>
            </a:r>
            <a:r>
              <a:rPr lang="de-DE" dirty="0" err="1"/>
              <a:t>fokusiert</a:t>
            </a:r>
            <a:endParaRPr lang="de-DE" dirty="0"/>
          </a:p>
          <a:p>
            <a:pPr marL="171450" indent="-171450">
              <a:buFontTx/>
              <a:buChar char="-"/>
            </a:pPr>
            <a:endParaRPr lang="de-DE" dirty="0"/>
          </a:p>
          <a:p>
            <a:pPr marL="171450" indent="-171450">
              <a:buFontTx/>
              <a:buChar char="-"/>
            </a:pP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6</a:t>
            </a:fld>
            <a:endParaRPr lang="en-GB"/>
          </a:p>
        </p:txBody>
      </p:sp>
    </p:spTree>
    <p:extLst>
      <p:ext uri="{BB962C8B-B14F-4D97-AF65-F5344CB8AC3E}">
        <p14:creationId xmlns:p14="http://schemas.microsoft.com/office/powerpoint/2010/main" val="16400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Variiert wieder je nach Implementierung, da es kein hartes Datenmodell gibt.</a:t>
            </a:r>
          </a:p>
          <a:p>
            <a:pPr marL="171450" indent="-171450">
              <a:buFontTx/>
              <a:buChar char="-"/>
            </a:pPr>
            <a:r>
              <a:rPr lang="de-DE" dirty="0"/>
              <a:t>Collections: Ähnliche Dokumente werden in einer Collection gruppiert Müssen aber nicht den selben Aufbau haben. Ähnlich zu Tabellen aus Relationalen Datenbanken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Tags and non-visible </a:t>
            </a:r>
            <a:r>
              <a:rPr lang="de-DE" dirty="0" err="1"/>
              <a:t>metadata</a:t>
            </a:r>
            <a:r>
              <a:rPr lang="en-GB" dirty="0"/>
              <a:t>: Das </a:t>
            </a:r>
            <a:r>
              <a:rPr lang="en-GB" dirty="0" err="1"/>
              <a:t>Datenbanksystem</a:t>
            </a:r>
            <a:r>
              <a:rPr lang="en-GB" dirty="0"/>
              <a:t> </a:t>
            </a:r>
            <a:r>
              <a:rPr lang="en-GB" dirty="0" err="1"/>
              <a:t>definiert</a:t>
            </a:r>
            <a:r>
              <a:rPr lang="en-GB" dirty="0"/>
              <a:t> </a:t>
            </a:r>
            <a:r>
              <a:rPr lang="en-GB" dirty="0" err="1"/>
              <a:t>metadaten</a:t>
            </a:r>
            <a:r>
              <a:rPr lang="en-GB" dirty="0"/>
              <a:t> um </a:t>
            </a:r>
            <a:r>
              <a:rPr lang="en-GB" dirty="0" err="1"/>
              <a:t>dokumente</a:t>
            </a:r>
            <a:r>
              <a:rPr lang="en-GB" dirty="0"/>
              <a:t> </a:t>
            </a:r>
            <a:r>
              <a:rPr lang="en-GB" dirty="0" err="1"/>
              <a:t>besser</a:t>
            </a:r>
            <a:r>
              <a:rPr lang="en-GB" dirty="0"/>
              <a:t> </a:t>
            </a:r>
            <a:r>
              <a:rPr lang="en-GB" dirty="0" err="1"/>
              <a:t>gruppieren</a:t>
            </a:r>
            <a:r>
              <a:rPr lang="en-GB" dirty="0"/>
              <a:t> </a:t>
            </a:r>
            <a:r>
              <a:rPr lang="en-GB" dirty="0" err="1"/>
              <a:t>zu</a:t>
            </a:r>
            <a:r>
              <a:rPr lang="en-GB" dirty="0"/>
              <a:t> </a:t>
            </a:r>
            <a:r>
              <a:rPr lang="en-GB" dirty="0" err="1"/>
              <a:t>können</a:t>
            </a:r>
            <a:r>
              <a:rPr lang="en-GB" dirty="0"/>
              <a:t>. Z.B </a:t>
            </a:r>
            <a:r>
              <a:rPr lang="en-GB" dirty="0" err="1"/>
              <a:t>Zeitpunkt</a:t>
            </a:r>
            <a:r>
              <a:rPr lang="en-GB" dirty="0"/>
              <a:t> der </a:t>
            </a:r>
            <a:r>
              <a:rPr lang="en-GB" dirty="0" err="1"/>
              <a:t>Dokumentserstellung</a:t>
            </a:r>
            <a:r>
              <a:rPr lang="en-GB" dirty="0"/>
              <a:t>, </a:t>
            </a:r>
            <a:r>
              <a:rPr lang="en-GB" dirty="0" err="1"/>
              <a:t>Datenquelle</a:t>
            </a:r>
            <a:r>
              <a:rPr lang="en-GB" dirty="0"/>
              <a:t> </a:t>
            </a:r>
            <a:r>
              <a:rPr lang="en-GB" dirty="0" err="1"/>
              <a:t>oder</a:t>
            </a:r>
            <a:r>
              <a:rPr lang="en-GB" dirty="0"/>
              <a:t> Felder, die in </a:t>
            </a:r>
            <a:r>
              <a:rPr lang="en-GB" dirty="0" err="1"/>
              <a:t>diesem</a:t>
            </a:r>
            <a:r>
              <a:rPr lang="en-GB" dirty="0"/>
              <a:t> </a:t>
            </a:r>
            <a:r>
              <a:rPr lang="en-GB" dirty="0" err="1"/>
              <a:t>Dokument</a:t>
            </a:r>
            <a:r>
              <a:rPr lang="en-GB" dirty="0"/>
              <a:t> </a:t>
            </a:r>
            <a:r>
              <a:rPr lang="en-GB" dirty="0" err="1"/>
              <a:t>vorhanden</a:t>
            </a:r>
            <a:r>
              <a:rPr lang="en-GB" dirty="0"/>
              <a:t> </a:t>
            </a:r>
            <a:r>
              <a:rPr lang="en-GB" dirty="0" err="1"/>
              <a:t>sind</a:t>
            </a:r>
            <a:r>
              <a:rPr lang="en-GB" dirty="0"/>
              <a:t>. </a:t>
            </a:r>
            <a:r>
              <a:rPr lang="en-GB" dirty="0" err="1"/>
              <a:t>Diese</a:t>
            </a:r>
            <a:r>
              <a:rPr lang="en-GB" dirty="0"/>
              <a:t> </a:t>
            </a:r>
            <a:r>
              <a:rPr lang="en-GB" dirty="0" err="1"/>
              <a:t>sind</a:t>
            </a:r>
            <a:r>
              <a:rPr lang="en-GB" dirty="0"/>
              <a:t> </a:t>
            </a:r>
            <a:r>
              <a:rPr lang="en-GB" dirty="0" err="1"/>
              <a:t>ebenfalls</a:t>
            </a:r>
            <a:r>
              <a:rPr lang="en-GB" dirty="0"/>
              <a:t> </a:t>
            </a:r>
            <a:r>
              <a:rPr lang="en-GB" dirty="0" err="1"/>
              <a:t>wichtig</a:t>
            </a:r>
            <a:r>
              <a:rPr lang="en-GB" dirty="0"/>
              <a:t> um </a:t>
            </a:r>
            <a:r>
              <a:rPr lang="en-GB" dirty="0" err="1"/>
              <a:t>Abfragen</a:t>
            </a:r>
            <a:r>
              <a:rPr lang="en-GB" dirty="0"/>
              <a:t> auf der </a:t>
            </a:r>
            <a:r>
              <a:rPr lang="en-GB" dirty="0" err="1"/>
              <a:t>Datenbank</a:t>
            </a:r>
            <a:r>
              <a:rPr lang="en-GB" dirty="0"/>
              <a:t> </a:t>
            </a:r>
            <a:r>
              <a:rPr lang="en-GB" dirty="0" err="1"/>
              <a:t>zu</a:t>
            </a:r>
            <a:r>
              <a:rPr lang="en-GB" dirty="0"/>
              <a:t> </a:t>
            </a:r>
            <a:r>
              <a:rPr lang="en-GB" dirty="0" err="1"/>
              <a:t>optimieren</a:t>
            </a:r>
            <a:r>
              <a:rPr lang="en-GB" dirty="0"/>
              <a:t>, da </a:t>
            </a:r>
            <a:r>
              <a:rPr lang="en-GB" dirty="0" err="1"/>
              <a:t>wir</a:t>
            </a:r>
            <a:r>
              <a:rPr lang="en-GB" dirty="0"/>
              <a:t> </a:t>
            </a:r>
            <a:r>
              <a:rPr lang="en-GB" dirty="0" err="1"/>
              <a:t>kein</a:t>
            </a:r>
            <a:r>
              <a:rPr lang="en-GB" dirty="0"/>
              <a:t> </a:t>
            </a:r>
            <a:r>
              <a:rPr lang="en-GB" dirty="0" err="1"/>
              <a:t>zugrunde</a:t>
            </a:r>
            <a:r>
              <a:rPr lang="en-GB" dirty="0"/>
              <a:t> </a:t>
            </a:r>
            <a:r>
              <a:rPr lang="en-GB" dirty="0" err="1"/>
              <a:t>liegendes</a:t>
            </a:r>
            <a:r>
              <a:rPr lang="en-GB" dirty="0"/>
              <a:t> Schema </a:t>
            </a:r>
            <a:r>
              <a:rPr lang="en-GB" dirty="0" err="1"/>
              <a:t>haben</a:t>
            </a:r>
            <a:r>
              <a:rPr lang="en-GB" dirty="0"/>
              <a: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Directory </a:t>
            </a:r>
            <a:r>
              <a:rPr lang="en-GB" dirty="0" err="1"/>
              <a:t>Hierachies</a:t>
            </a:r>
            <a:r>
              <a:rPr lang="en-GB" dirty="0"/>
              <a:t>: </a:t>
            </a:r>
            <a:r>
              <a:rPr lang="en-GB" dirty="0" err="1"/>
              <a:t>Baumstruktur</a:t>
            </a:r>
            <a:r>
              <a:rPr lang="en-GB" dirty="0"/>
              <a:t> der </a:t>
            </a:r>
            <a:r>
              <a:rPr lang="en-GB" dirty="0" err="1"/>
              <a:t>Dokumente</a:t>
            </a:r>
            <a:r>
              <a:rPr lang="en-GB" dirty="0"/>
              <a:t>, </a:t>
            </a:r>
            <a:r>
              <a:rPr lang="en-GB" dirty="0" err="1"/>
              <a:t>ähnlich</a:t>
            </a:r>
            <a:r>
              <a:rPr lang="en-GB" dirty="0"/>
              <a:t> </a:t>
            </a:r>
            <a:r>
              <a:rPr lang="en-GB" dirty="0" err="1"/>
              <a:t>zu</a:t>
            </a:r>
            <a:r>
              <a:rPr lang="en-GB" dirty="0"/>
              <a:t> </a:t>
            </a:r>
            <a:r>
              <a:rPr lang="en-GB" dirty="0" err="1"/>
              <a:t>dateisystemen</a:t>
            </a:r>
            <a:r>
              <a:rPr lang="en-GB"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Können sowohl physische als auch logische </a:t>
            </a:r>
            <a:r>
              <a:rPr lang="de-DE" dirty="0" err="1"/>
              <a:t>Representationen</a:t>
            </a:r>
            <a:r>
              <a:rPr lang="de-DE" dirty="0"/>
              <a:t> sein</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7</a:t>
            </a:fld>
            <a:endParaRPr lang="en-GB"/>
          </a:p>
        </p:txBody>
      </p:sp>
    </p:spTree>
    <p:extLst>
      <p:ext uri="{BB962C8B-B14F-4D97-AF65-F5344CB8AC3E}">
        <p14:creationId xmlns:p14="http://schemas.microsoft.com/office/powerpoint/2010/main" val="2844613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CouchDB</a:t>
            </a:r>
            <a:r>
              <a:rPr lang="de-DE" dirty="0"/>
              <a:t> ist von der </a:t>
            </a:r>
            <a:r>
              <a:rPr lang="de-DE" dirty="0" err="1"/>
              <a:t>apache</a:t>
            </a:r>
            <a:r>
              <a:rPr lang="de-DE" dirty="0"/>
              <a:t> </a:t>
            </a:r>
            <a:r>
              <a:rPr lang="de-DE" dirty="0" err="1"/>
              <a:t>software</a:t>
            </a:r>
            <a:r>
              <a:rPr lang="de-DE" dirty="0"/>
              <a:t> </a:t>
            </a:r>
            <a:r>
              <a:rPr lang="de-DE" dirty="0" err="1"/>
              <a:t>foundation</a:t>
            </a:r>
            <a:r>
              <a:rPr lang="de-DE" dirty="0"/>
              <a:t>.</a:t>
            </a:r>
          </a:p>
          <a:p>
            <a:r>
              <a:rPr lang="de-DE" dirty="0" err="1"/>
              <a:t>elasticSearch</a:t>
            </a:r>
            <a:r>
              <a:rPr lang="de-DE" dirty="0"/>
              <a:t> ist ein spezieller </a:t>
            </a:r>
            <a:r>
              <a:rPr lang="de-DE" dirty="0" err="1"/>
              <a:t>document</a:t>
            </a:r>
            <a:r>
              <a:rPr lang="de-DE" dirty="0"/>
              <a:t> </a:t>
            </a:r>
            <a:r>
              <a:rPr lang="de-DE" dirty="0" err="1"/>
              <a:t>store</a:t>
            </a:r>
            <a:r>
              <a:rPr lang="de-DE" dirty="0"/>
              <a:t> sondern eher eine Suchmaschine, die aber auf Dokumenten basiert.</a:t>
            </a:r>
          </a:p>
          <a:p>
            <a:r>
              <a:rPr lang="de-DE" dirty="0"/>
              <a:t>Couchbase von Couchbase </a:t>
            </a:r>
            <a:r>
              <a:rPr lang="de-DE" dirty="0" err="1"/>
              <a:t>Inc</a:t>
            </a:r>
            <a:r>
              <a:rPr lang="de-DE" dirty="0"/>
              <a:t> </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9</a:t>
            </a:fld>
            <a:endParaRPr lang="en-GB"/>
          </a:p>
        </p:txBody>
      </p:sp>
    </p:spTree>
    <p:extLst>
      <p:ext uri="{BB962C8B-B14F-4D97-AF65-F5344CB8AC3E}">
        <p14:creationId xmlns:p14="http://schemas.microsoft.com/office/powerpoint/2010/main" val="3871959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Nach dem Hype Gefühl. </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10</a:t>
            </a:fld>
            <a:endParaRPr lang="en-GB"/>
          </a:p>
        </p:txBody>
      </p:sp>
    </p:spTree>
    <p:extLst>
      <p:ext uri="{BB962C8B-B14F-4D97-AF65-F5344CB8AC3E}">
        <p14:creationId xmlns:p14="http://schemas.microsoft.com/office/powerpoint/2010/main" val="1551830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Kommt von </a:t>
            </a:r>
            <a:r>
              <a:rPr lang="de-DE" dirty="0" err="1"/>
              <a:t>Humongous</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12</a:t>
            </a:fld>
            <a:endParaRPr lang="en-GB"/>
          </a:p>
        </p:txBody>
      </p:sp>
    </p:spTree>
    <p:extLst>
      <p:ext uri="{BB962C8B-B14F-4D97-AF65-F5344CB8AC3E}">
        <p14:creationId xmlns:p14="http://schemas.microsoft.com/office/powerpoint/2010/main" val="2218289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de-DE"/>
              <a:t>Mastertitelformat bearbeiten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D7B90A75-4A76-48AB-B6EB-37F8ACBE3BA0}" type="datetime1">
              <a:rPr lang="de-DE" smtClean="0"/>
              <a:t>06.05.2020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216988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de-DE"/>
              <a:t>Mastertitelformat bearbeiten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8ADA4B80-16FB-4731-A2F0-C2139F46DDEB}" type="datetime1">
              <a:rPr lang="de-DE" smtClean="0"/>
              <a:t>06.05.2020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4851211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de-DE"/>
              <a:t>Mastertitelformat bearbeiten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AC49D984-4300-4891-B16A-EB5163B0DFE1}" type="datetime1">
              <a:rPr lang="de-DE" smtClean="0"/>
              <a:t>06.05.2020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470632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de-DE"/>
              <a:t>Mastertitelformat bearbeiten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283FA4E3-C682-41B1-8FC6-CB5CC8B0C444}" type="datetime1">
              <a:rPr lang="de-DE" smtClean="0"/>
              <a:t>06.05.2020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42664797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für Zitat">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de-DE"/>
              <a:t>Mastertitelformat bearbeiten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8664F94E-0F7D-4965-BE20-DEC2D1422394}" type="datetime1">
              <a:rPr lang="de-DE" smtClean="0"/>
              <a:t>06.05.2020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935056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Wahr oder Falsch">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de-DE"/>
              <a:t>Mastertitelformat bearbeiten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6F5B4B92-C800-4219-880A-B675FE5F5FF4}" type="datetime1">
              <a:rPr lang="de-DE" smtClean="0"/>
              <a:t>06.05.2020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34256819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D24DF252-319C-4EE6-AE0A-CCAF511196EF}" type="datetime1">
              <a:rPr lang="de-DE" smtClean="0"/>
              <a:t>06.05.2020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39756496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de-DE"/>
              <a:t>Mastertitelformat bearbeiten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A46CE682-53E9-459E-9B79-6245DE717449}" type="datetime1">
              <a:rPr lang="de-DE" smtClean="0"/>
              <a:t>06.05.2020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2550301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umsplatzhalter 6">
            <a:extLst>
              <a:ext uri="{FF2B5EF4-FFF2-40B4-BE49-F238E27FC236}">
                <a16:creationId xmlns:a16="http://schemas.microsoft.com/office/drawing/2014/main" id="{849E31F7-2E35-44DA-A459-8EF2BEF00E2D}"/>
              </a:ext>
            </a:extLst>
          </p:cNvPr>
          <p:cNvSpPr>
            <a:spLocks noGrp="1"/>
          </p:cNvSpPr>
          <p:nvPr>
            <p:ph type="dt" sz="half" idx="10"/>
          </p:nvPr>
        </p:nvSpPr>
        <p:spPr/>
        <p:txBody>
          <a:bodyPr/>
          <a:lstStyle/>
          <a:p>
            <a:fld id="{651B85B5-C028-4797-999F-2256A4317902}" type="datetime1">
              <a:rPr lang="de-DE" smtClean="0"/>
              <a:t>06.05.2020</a:t>
            </a:fld>
            <a:endParaRPr lang="en-GB"/>
          </a:p>
        </p:txBody>
      </p:sp>
      <p:sp>
        <p:nvSpPr>
          <p:cNvPr id="8" name="Fußzeilenplatzhalter 7">
            <a:extLst>
              <a:ext uri="{FF2B5EF4-FFF2-40B4-BE49-F238E27FC236}">
                <a16:creationId xmlns:a16="http://schemas.microsoft.com/office/drawing/2014/main" id="{4F868A09-0306-4D94-9007-4BAE7FF09789}"/>
              </a:ext>
            </a:extLst>
          </p:cNvPr>
          <p:cNvSpPr>
            <a:spLocks noGrp="1"/>
          </p:cNvSpPr>
          <p:nvPr>
            <p:ph type="ftr" sz="quarter" idx="11"/>
          </p:nvPr>
        </p:nvSpPr>
        <p:spPr/>
        <p:txBody>
          <a:bodyPr/>
          <a:lstStyle/>
          <a:p>
            <a:r>
              <a:rPr lang="en-GB"/>
              <a:t>Document Stores - Victor Wolf</a:t>
            </a:r>
          </a:p>
        </p:txBody>
      </p:sp>
      <p:sp>
        <p:nvSpPr>
          <p:cNvPr id="9" name="Foliennummernplatzhalter 8">
            <a:extLst>
              <a:ext uri="{FF2B5EF4-FFF2-40B4-BE49-F238E27FC236}">
                <a16:creationId xmlns:a16="http://schemas.microsoft.com/office/drawing/2014/main" id="{1BE3D0B5-5930-4899-B9BE-B1AAC29515DC}"/>
              </a:ext>
            </a:extLst>
          </p:cNvPr>
          <p:cNvSpPr>
            <a:spLocks noGrp="1"/>
          </p:cNvSpPr>
          <p:nvPr>
            <p:ph type="sldNum" sz="quarter" idx="12"/>
          </p:nvPr>
        </p:nvSpPr>
        <p:spPr/>
        <p:txBody>
          <a:bodyPr/>
          <a:lstStyle/>
          <a:p>
            <a:fld id="{83E1CBDC-688B-449B-A4B9-E4A634A960D0}" type="slidenum">
              <a:rPr lang="en-GB" smtClean="0"/>
              <a:t>‹Nr.›</a:t>
            </a:fld>
            <a:endParaRPr lang="en-GB"/>
          </a:p>
        </p:txBody>
      </p:sp>
      <p:sp>
        <p:nvSpPr>
          <p:cNvPr id="10" name="Titel 9">
            <a:extLst>
              <a:ext uri="{FF2B5EF4-FFF2-40B4-BE49-F238E27FC236}">
                <a16:creationId xmlns:a16="http://schemas.microsoft.com/office/drawing/2014/main" id="{57B2BE61-C273-4E58-A1C0-8556D9AB0C31}"/>
              </a:ext>
            </a:extLst>
          </p:cNvPr>
          <p:cNvSpPr>
            <a:spLocks noGrp="1"/>
          </p:cNvSpPr>
          <p:nvPr>
            <p:ph type="title"/>
          </p:nvPr>
        </p:nvSpPr>
        <p:spPr/>
        <p:txBody>
          <a:bodyPr/>
          <a:lstStyle/>
          <a:p>
            <a:r>
              <a:rPr lang="de-DE"/>
              <a:t>Mastertitelformat bearbeiten</a:t>
            </a:r>
            <a:endParaRPr lang="en-GB"/>
          </a:p>
        </p:txBody>
      </p:sp>
    </p:spTree>
    <p:extLst>
      <p:ext uri="{BB962C8B-B14F-4D97-AF65-F5344CB8AC3E}">
        <p14:creationId xmlns:p14="http://schemas.microsoft.com/office/powerpoint/2010/main" val="126970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917390D7-F58A-4D06-A3A8-3C2BBF3A95A1}" type="datetime1">
              <a:rPr lang="de-DE" smtClean="0"/>
              <a:t>06.05.2020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3612673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0BCC4A76-046E-43E7-8779-7FFDFD15A82A}" type="datetime1">
              <a:rPr lang="de-DE" smtClean="0"/>
              <a:t>06.05.2020</a:t>
            </a:fld>
            <a:endParaRPr lang="en-GB"/>
          </a:p>
        </p:txBody>
      </p:sp>
      <p:sp>
        <p:nvSpPr>
          <p:cNvPr id="6" name="Footer Placeholder 5"/>
          <p:cNvSpPr>
            <a:spLocks noGrp="1"/>
          </p:cNvSpPr>
          <p:nvPr>
            <p:ph type="ftr" sz="quarter" idx="11"/>
          </p:nvPr>
        </p:nvSpPr>
        <p:spPr/>
        <p:txBody>
          <a:bodyPr/>
          <a:lstStyle/>
          <a:p>
            <a:r>
              <a:rPr lang="en-GB"/>
              <a:t>Document Stores - Victor Wolf</a:t>
            </a:r>
          </a:p>
        </p:txBody>
      </p:sp>
      <p:sp>
        <p:nvSpPr>
          <p:cNvPr id="7" name="Slide Number Placeholder 6"/>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328577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BC0B7164-A2FC-4F89-B7FA-8BEFFB794747}" type="datetime1">
              <a:rPr lang="de-DE" smtClean="0"/>
              <a:t>06.05.2020</a:t>
            </a:fld>
            <a:endParaRPr lang="en-GB"/>
          </a:p>
        </p:txBody>
      </p:sp>
      <p:sp>
        <p:nvSpPr>
          <p:cNvPr id="8" name="Footer Placeholder 7"/>
          <p:cNvSpPr>
            <a:spLocks noGrp="1"/>
          </p:cNvSpPr>
          <p:nvPr>
            <p:ph type="ftr" sz="quarter" idx="11"/>
          </p:nvPr>
        </p:nvSpPr>
        <p:spPr/>
        <p:txBody>
          <a:bodyPr/>
          <a:lstStyle/>
          <a:p>
            <a:r>
              <a:rPr lang="en-GB"/>
              <a:t>Document Stores - Victor Wolf</a:t>
            </a:r>
          </a:p>
        </p:txBody>
      </p:sp>
      <p:sp>
        <p:nvSpPr>
          <p:cNvPr id="9" name="Slide Number Placeholder 8"/>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3646084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A8C10FF6-C270-4AE3-89E5-4D43699E8F2D}" type="datetime1">
              <a:rPr lang="de-DE" smtClean="0"/>
              <a:t>06.05.2020</a:t>
            </a:fld>
            <a:endParaRPr lang="en-GB"/>
          </a:p>
        </p:txBody>
      </p:sp>
      <p:sp>
        <p:nvSpPr>
          <p:cNvPr id="4" name="Footer Placeholder 3"/>
          <p:cNvSpPr>
            <a:spLocks noGrp="1"/>
          </p:cNvSpPr>
          <p:nvPr>
            <p:ph type="ftr" sz="quarter" idx="11"/>
          </p:nvPr>
        </p:nvSpPr>
        <p:spPr/>
        <p:txBody>
          <a:bodyPr/>
          <a:lstStyle/>
          <a:p>
            <a:r>
              <a:rPr lang="en-GB"/>
              <a:t>Document Stores - Victor Wolf</a:t>
            </a:r>
          </a:p>
        </p:txBody>
      </p:sp>
      <p:sp>
        <p:nvSpPr>
          <p:cNvPr id="5" name="Slide Number Placeholder 4"/>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1070457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CF62FD-3BF2-4981-B23B-7BDB425B30AD}" type="datetime1">
              <a:rPr lang="de-DE" smtClean="0"/>
              <a:t>06.05.2020</a:t>
            </a:fld>
            <a:endParaRPr lang="en-GB"/>
          </a:p>
        </p:txBody>
      </p:sp>
      <p:sp>
        <p:nvSpPr>
          <p:cNvPr id="3" name="Footer Placeholder 2"/>
          <p:cNvSpPr>
            <a:spLocks noGrp="1"/>
          </p:cNvSpPr>
          <p:nvPr>
            <p:ph type="ftr" sz="quarter" idx="11"/>
          </p:nvPr>
        </p:nvSpPr>
        <p:spPr/>
        <p:txBody>
          <a:bodyPr/>
          <a:lstStyle/>
          <a:p>
            <a:r>
              <a:rPr lang="en-GB"/>
              <a:t>Document Stores - Victor Wolf</a:t>
            </a:r>
          </a:p>
        </p:txBody>
      </p:sp>
      <p:sp>
        <p:nvSpPr>
          <p:cNvPr id="4" name="Slide Number Placeholder 3"/>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2911896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de-DE"/>
              <a:t>Mastertitelformat bearbeiten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ACC0D2ED-0BE1-47D2-B858-C4EF08BEEA8D}" type="datetime1">
              <a:rPr lang="de-DE" smtClean="0"/>
              <a:t>06.05.2020</a:t>
            </a:fld>
            <a:endParaRPr lang="en-GB"/>
          </a:p>
        </p:txBody>
      </p:sp>
      <p:sp>
        <p:nvSpPr>
          <p:cNvPr id="6" name="Footer Placeholder 5"/>
          <p:cNvSpPr>
            <a:spLocks noGrp="1"/>
          </p:cNvSpPr>
          <p:nvPr>
            <p:ph type="ftr" sz="quarter" idx="11"/>
          </p:nvPr>
        </p:nvSpPr>
        <p:spPr/>
        <p:txBody>
          <a:bodyPr/>
          <a:lstStyle/>
          <a:p>
            <a:r>
              <a:rPr lang="en-GB"/>
              <a:t>Document Stores - Victor Wolf</a:t>
            </a:r>
          </a:p>
        </p:txBody>
      </p:sp>
      <p:sp>
        <p:nvSpPr>
          <p:cNvPr id="7" name="Slide Number Placeholder 6"/>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2361765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de-DE"/>
              <a:t>Mastertitelformat bearbeiten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7555AF90-DF49-480C-B1D7-671A2674DCD0}" type="datetime1">
              <a:rPr lang="de-DE" smtClean="0"/>
              <a:t>06.05.2020</a:t>
            </a:fld>
            <a:endParaRPr lang="en-GB"/>
          </a:p>
        </p:txBody>
      </p:sp>
      <p:sp>
        <p:nvSpPr>
          <p:cNvPr id="6" name="Footer Placeholder 5"/>
          <p:cNvSpPr>
            <a:spLocks noGrp="1"/>
          </p:cNvSpPr>
          <p:nvPr>
            <p:ph type="ftr" sz="quarter" idx="11"/>
          </p:nvPr>
        </p:nvSpPr>
        <p:spPr/>
        <p:txBody>
          <a:bodyPr/>
          <a:lstStyle/>
          <a:p>
            <a:r>
              <a:rPr lang="en-GB"/>
              <a:t>Document Stores - Victor Wolf</a:t>
            </a:r>
          </a:p>
        </p:txBody>
      </p:sp>
      <p:sp>
        <p:nvSpPr>
          <p:cNvPr id="7" name="Slide Number Placeholder 6"/>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2291200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de-DE"/>
              <a:t>Mastertitelformat bearbeiten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EB23F4D-3B5F-47AA-8FE5-07FBF6AC4100}" type="datetime1">
              <a:rPr lang="de-DE" smtClean="0"/>
              <a:t>06.05.2020</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GB"/>
              <a:t>Document Stores - Victor Wolf</a:t>
            </a: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3E1CBDC-688B-449B-A4B9-E4A634A960D0}" type="slidenum">
              <a:rPr lang="en-GB" smtClean="0"/>
              <a:t>‹Nr.›</a:t>
            </a:fld>
            <a:endParaRPr lang="en-GB"/>
          </a:p>
        </p:txBody>
      </p:sp>
    </p:spTree>
    <p:extLst>
      <p:ext uri="{BB962C8B-B14F-4D97-AF65-F5344CB8AC3E}">
        <p14:creationId xmlns:p14="http://schemas.microsoft.com/office/powerpoint/2010/main" val="27980215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docs.mongodb.com/master/reference/operator/aggregation/lookup/#pipe._S_lookup"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hyperlink" Target="https://www.mongodb.com/nosql-explained/nosql-vs-sql" TargetMode="External"/><Relationship Id="rId3" Type="http://schemas.openxmlformats.org/officeDocument/2006/relationships/hyperlink" Target="https://github.com/ramnes/awesome-mongodb" TargetMode="External"/><Relationship Id="rId7" Type="http://schemas.openxmlformats.org/officeDocument/2006/relationships/hyperlink" Target="https://docs.couchdb.org/en/stable/" TargetMode="External"/><Relationship Id="rId2" Type="http://schemas.openxmlformats.org/officeDocument/2006/relationships/hyperlink" Target="https://db-engines.com/de/ranking" TargetMode="External"/><Relationship Id="rId1" Type="http://schemas.openxmlformats.org/officeDocument/2006/relationships/slideLayout" Target="../slideLayouts/slideLayout2.xml"/><Relationship Id="rId6" Type="http://schemas.openxmlformats.org/officeDocument/2006/relationships/hyperlink" Target="https://docs.couchbase.com/home/index.html" TargetMode="External"/><Relationship Id="rId5" Type="http://schemas.openxmlformats.org/officeDocument/2006/relationships/hyperlink" Target="https://blog.panoply.io/couchdb-vs-mongodb" TargetMode="External"/><Relationship Id="rId4" Type="http://schemas.openxmlformats.org/officeDocument/2006/relationships/hyperlink" Target="https://docs.mongodb.com/manual/"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B88D6C-69A3-4A30-9983-7430E29566E0}"/>
              </a:ext>
            </a:extLst>
          </p:cNvPr>
          <p:cNvSpPr>
            <a:spLocks noGrp="1"/>
          </p:cNvSpPr>
          <p:nvPr>
            <p:ph type="ctrTitle"/>
          </p:nvPr>
        </p:nvSpPr>
        <p:spPr/>
        <p:txBody>
          <a:bodyPr/>
          <a:lstStyle/>
          <a:p>
            <a:r>
              <a:rPr lang="de-DE" dirty="0" err="1"/>
              <a:t>Document</a:t>
            </a:r>
            <a:r>
              <a:rPr lang="de-DE" dirty="0"/>
              <a:t> Stores</a:t>
            </a:r>
            <a:endParaRPr lang="en-GB" dirty="0"/>
          </a:p>
        </p:txBody>
      </p:sp>
      <p:sp>
        <p:nvSpPr>
          <p:cNvPr id="3" name="Untertitel 2">
            <a:extLst>
              <a:ext uri="{FF2B5EF4-FFF2-40B4-BE49-F238E27FC236}">
                <a16:creationId xmlns:a16="http://schemas.microsoft.com/office/drawing/2014/main" id="{FE65F430-3887-4FEC-9242-C6A4A50AA874}"/>
              </a:ext>
            </a:extLst>
          </p:cNvPr>
          <p:cNvSpPr>
            <a:spLocks noGrp="1"/>
          </p:cNvSpPr>
          <p:nvPr>
            <p:ph type="subTitle" idx="1"/>
          </p:nvPr>
        </p:nvSpPr>
        <p:spPr/>
        <p:txBody>
          <a:bodyPr/>
          <a:lstStyle/>
          <a:p>
            <a:r>
              <a:rPr lang="de-DE" dirty="0"/>
              <a:t>Mit Fokus auf MongoDB</a:t>
            </a:r>
            <a:endParaRPr lang="en-GB" dirty="0"/>
          </a:p>
        </p:txBody>
      </p:sp>
    </p:spTree>
    <p:extLst>
      <p:ext uri="{BB962C8B-B14F-4D97-AF65-F5344CB8AC3E}">
        <p14:creationId xmlns:p14="http://schemas.microsoft.com/office/powerpoint/2010/main" val="2584002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D84D5B79-BB94-4CE1-891F-0059D690A86B}"/>
              </a:ext>
            </a:extLst>
          </p:cNvPr>
          <p:cNvSpPr>
            <a:spLocks noGrp="1"/>
          </p:cNvSpPr>
          <p:nvPr>
            <p:ph idx="1"/>
          </p:nvPr>
        </p:nvSpPr>
        <p:spPr/>
        <p:txBody>
          <a:bodyPr/>
          <a:lstStyle/>
          <a:p>
            <a:pPr marL="0" indent="0">
              <a:buNone/>
            </a:pPr>
            <a:r>
              <a:rPr lang="de-DE" dirty="0"/>
              <a:t>Welche von den vier ist der meist benutzte </a:t>
            </a:r>
            <a:r>
              <a:rPr lang="de-DE" dirty="0" err="1"/>
              <a:t>Document</a:t>
            </a:r>
            <a:r>
              <a:rPr lang="de-DE" dirty="0"/>
              <a:t> Store?</a:t>
            </a:r>
          </a:p>
          <a:p>
            <a:pPr marL="0" indent="0">
              <a:buNone/>
            </a:pPr>
            <a:r>
              <a:rPr lang="de-DE" dirty="0"/>
              <a:t>	A: MongoDB</a:t>
            </a:r>
          </a:p>
          <a:p>
            <a:pPr marL="0" indent="0">
              <a:buNone/>
            </a:pPr>
            <a:r>
              <a:rPr lang="de-DE" dirty="0"/>
              <a:t>	B: </a:t>
            </a:r>
            <a:r>
              <a:rPr lang="de-DE" dirty="0" err="1"/>
              <a:t>CouchDB</a:t>
            </a:r>
            <a:endParaRPr lang="de-DE" dirty="0"/>
          </a:p>
          <a:p>
            <a:pPr marL="0" indent="0">
              <a:buNone/>
            </a:pPr>
            <a:r>
              <a:rPr lang="de-DE" dirty="0"/>
              <a:t>	C: </a:t>
            </a:r>
            <a:r>
              <a:rPr lang="de-DE" dirty="0" err="1"/>
              <a:t>elasticSearch</a:t>
            </a:r>
            <a:endParaRPr lang="de-DE" dirty="0"/>
          </a:p>
          <a:p>
            <a:pPr marL="0" indent="0">
              <a:buNone/>
            </a:pPr>
            <a:r>
              <a:rPr lang="de-DE" dirty="0"/>
              <a:t>	D: Couchbase</a:t>
            </a:r>
            <a:endParaRPr lang="en-GB" dirty="0"/>
          </a:p>
        </p:txBody>
      </p:sp>
      <p:sp>
        <p:nvSpPr>
          <p:cNvPr id="3" name="Datumsplatzhalter 2">
            <a:extLst>
              <a:ext uri="{FF2B5EF4-FFF2-40B4-BE49-F238E27FC236}">
                <a16:creationId xmlns:a16="http://schemas.microsoft.com/office/drawing/2014/main" id="{9663A2CA-D6E8-44B3-9494-2FD482B06BFE}"/>
              </a:ext>
            </a:extLst>
          </p:cNvPr>
          <p:cNvSpPr>
            <a:spLocks noGrp="1"/>
          </p:cNvSpPr>
          <p:nvPr>
            <p:ph type="dt" sz="half" idx="10"/>
          </p:nvPr>
        </p:nvSpPr>
        <p:spPr/>
        <p:txBody>
          <a:bodyPr/>
          <a:lstStyle/>
          <a:p>
            <a:fld id="{651B85B5-C028-4797-999F-2256A4317902}" type="datetime1">
              <a:rPr lang="de-DE" smtClean="0"/>
              <a:t>06.05.2020</a:t>
            </a:fld>
            <a:endParaRPr lang="en-GB"/>
          </a:p>
        </p:txBody>
      </p:sp>
      <p:sp>
        <p:nvSpPr>
          <p:cNvPr id="4" name="Fußzeilenplatzhalter 3">
            <a:extLst>
              <a:ext uri="{FF2B5EF4-FFF2-40B4-BE49-F238E27FC236}">
                <a16:creationId xmlns:a16="http://schemas.microsoft.com/office/drawing/2014/main" id="{D9F4ABA6-488F-4673-9550-920B59B9364A}"/>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D3E1F394-A242-4AAD-9123-80DD45284EEA}"/>
              </a:ext>
            </a:extLst>
          </p:cNvPr>
          <p:cNvSpPr>
            <a:spLocks noGrp="1"/>
          </p:cNvSpPr>
          <p:nvPr>
            <p:ph type="sldNum" sz="quarter" idx="12"/>
          </p:nvPr>
        </p:nvSpPr>
        <p:spPr/>
        <p:txBody>
          <a:bodyPr/>
          <a:lstStyle/>
          <a:p>
            <a:fld id="{83E1CBDC-688B-449B-A4B9-E4A634A960D0}" type="slidenum">
              <a:rPr lang="en-GB" smtClean="0"/>
              <a:t>10</a:t>
            </a:fld>
            <a:endParaRPr lang="en-GB"/>
          </a:p>
        </p:txBody>
      </p:sp>
      <p:sp>
        <p:nvSpPr>
          <p:cNvPr id="6" name="Titel 5">
            <a:extLst>
              <a:ext uri="{FF2B5EF4-FFF2-40B4-BE49-F238E27FC236}">
                <a16:creationId xmlns:a16="http://schemas.microsoft.com/office/drawing/2014/main" id="{57BE5A8D-56AB-45F2-947A-B0E37260A520}"/>
              </a:ext>
            </a:extLst>
          </p:cNvPr>
          <p:cNvSpPr>
            <a:spLocks noGrp="1"/>
          </p:cNvSpPr>
          <p:nvPr>
            <p:ph type="title"/>
          </p:nvPr>
        </p:nvSpPr>
        <p:spPr/>
        <p:txBody>
          <a:bodyPr/>
          <a:lstStyle/>
          <a:p>
            <a:r>
              <a:rPr lang="de-DE" dirty="0"/>
              <a:t>Quiz</a:t>
            </a:r>
            <a:endParaRPr lang="en-GB" dirty="0"/>
          </a:p>
        </p:txBody>
      </p:sp>
    </p:spTree>
    <p:extLst>
      <p:ext uri="{BB962C8B-B14F-4D97-AF65-F5344CB8AC3E}">
        <p14:creationId xmlns:p14="http://schemas.microsoft.com/office/powerpoint/2010/main" val="431163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09158028-A1FC-412C-979C-678DDE948236}"/>
              </a:ext>
            </a:extLst>
          </p:cNvPr>
          <p:cNvSpPr>
            <a:spLocks noGrp="1"/>
          </p:cNvSpPr>
          <p:nvPr>
            <p:ph type="dt" sz="half" idx="10"/>
          </p:nvPr>
        </p:nvSpPr>
        <p:spPr/>
        <p:txBody>
          <a:bodyPr/>
          <a:lstStyle/>
          <a:p>
            <a:fld id="{651B85B5-C028-4797-999F-2256A4317902}" type="datetime1">
              <a:rPr lang="de-DE" smtClean="0"/>
              <a:t>06.05.2020</a:t>
            </a:fld>
            <a:endParaRPr lang="en-GB"/>
          </a:p>
        </p:txBody>
      </p:sp>
      <p:sp>
        <p:nvSpPr>
          <p:cNvPr id="4" name="Fußzeilenplatzhalter 3">
            <a:extLst>
              <a:ext uri="{FF2B5EF4-FFF2-40B4-BE49-F238E27FC236}">
                <a16:creationId xmlns:a16="http://schemas.microsoft.com/office/drawing/2014/main" id="{2816A040-3C0D-4E9E-B019-256951F6E875}"/>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A25021F6-4207-434D-B278-834D79AE0D3A}"/>
              </a:ext>
            </a:extLst>
          </p:cNvPr>
          <p:cNvSpPr>
            <a:spLocks noGrp="1"/>
          </p:cNvSpPr>
          <p:nvPr>
            <p:ph type="sldNum" sz="quarter" idx="12"/>
          </p:nvPr>
        </p:nvSpPr>
        <p:spPr/>
        <p:txBody>
          <a:bodyPr/>
          <a:lstStyle/>
          <a:p>
            <a:fld id="{83E1CBDC-688B-449B-A4B9-E4A634A960D0}" type="slidenum">
              <a:rPr lang="en-GB" smtClean="0"/>
              <a:t>11</a:t>
            </a:fld>
            <a:endParaRPr lang="en-GB"/>
          </a:p>
        </p:txBody>
      </p:sp>
      <p:sp>
        <p:nvSpPr>
          <p:cNvPr id="6" name="Titel 5">
            <a:extLst>
              <a:ext uri="{FF2B5EF4-FFF2-40B4-BE49-F238E27FC236}">
                <a16:creationId xmlns:a16="http://schemas.microsoft.com/office/drawing/2014/main" id="{F56DF911-8387-4F7F-AF0D-1ABAADE3FA2C}"/>
              </a:ext>
            </a:extLst>
          </p:cNvPr>
          <p:cNvSpPr>
            <a:spLocks noGrp="1"/>
          </p:cNvSpPr>
          <p:nvPr>
            <p:ph type="title"/>
          </p:nvPr>
        </p:nvSpPr>
        <p:spPr/>
        <p:txBody>
          <a:bodyPr/>
          <a:lstStyle/>
          <a:p>
            <a:r>
              <a:rPr lang="de-DE" dirty="0"/>
              <a:t>Quiz</a:t>
            </a:r>
            <a:endParaRPr lang="en-GB" dirty="0"/>
          </a:p>
        </p:txBody>
      </p:sp>
      <p:pic>
        <p:nvPicPr>
          <p:cNvPr id="11" name="Inhaltsplatzhalter 10">
            <a:extLst>
              <a:ext uri="{FF2B5EF4-FFF2-40B4-BE49-F238E27FC236}">
                <a16:creationId xmlns:a16="http://schemas.microsoft.com/office/drawing/2014/main" id="{0A346042-FD39-452C-803F-FAE454931D27}"/>
              </a:ext>
            </a:extLst>
          </p:cNvPr>
          <p:cNvPicPr>
            <a:picLocks noGrp="1" noChangeAspect="1"/>
          </p:cNvPicPr>
          <p:nvPr>
            <p:ph idx="1"/>
          </p:nvPr>
        </p:nvPicPr>
        <p:blipFill>
          <a:blip r:embed="rId2"/>
          <a:stretch>
            <a:fillRect/>
          </a:stretch>
        </p:blipFill>
        <p:spPr>
          <a:xfrm>
            <a:off x="1416801" y="2160588"/>
            <a:ext cx="7118436" cy="3881437"/>
          </a:xfrm>
          <a:prstGeom prst="rect">
            <a:avLst/>
          </a:prstGeom>
        </p:spPr>
      </p:pic>
    </p:spTree>
    <p:extLst>
      <p:ext uri="{BB962C8B-B14F-4D97-AF65-F5344CB8AC3E}">
        <p14:creationId xmlns:p14="http://schemas.microsoft.com/office/powerpoint/2010/main" val="2643011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EBD078-AE7C-4475-8379-70C882200C38}"/>
              </a:ext>
            </a:extLst>
          </p:cNvPr>
          <p:cNvSpPr>
            <a:spLocks noGrp="1"/>
          </p:cNvSpPr>
          <p:nvPr>
            <p:ph type="ctrTitle"/>
          </p:nvPr>
        </p:nvSpPr>
        <p:spPr/>
        <p:txBody>
          <a:bodyPr/>
          <a:lstStyle/>
          <a:p>
            <a:endParaRPr lang="en-GB" dirty="0"/>
          </a:p>
        </p:txBody>
      </p:sp>
      <p:sp>
        <p:nvSpPr>
          <p:cNvPr id="3" name="Untertitel 2">
            <a:extLst>
              <a:ext uri="{FF2B5EF4-FFF2-40B4-BE49-F238E27FC236}">
                <a16:creationId xmlns:a16="http://schemas.microsoft.com/office/drawing/2014/main" id="{79F364D8-A428-49B2-A98C-6BFFBF71D29C}"/>
              </a:ext>
            </a:extLst>
          </p:cNvPr>
          <p:cNvSpPr>
            <a:spLocks noGrp="1"/>
          </p:cNvSpPr>
          <p:nvPr>
            <p:ph type="subTitle" idx="1"/>
          </p:nvPr>
        </p:nvSpPr>
        <p:spPr/>
        <p:txBody>
          <a:bodyPr/>
          <a:lstStyle/>
          <a:p>
            <a:endParaRPr lang="en-GB"/>
          </a:p>
        </p:txBody>
      </p:sp>
      <p:pic>
        <p:nvPicPr>
          <p:cNvPr id="4" name="Grafik 3" descr="Ein Bild, das Regenschirm, Zeichnung enthält.&#10;&#10;Automatisch generierte Beschreibung">
            <a:extLst>
              <a:ext uri="{FF2B5EF4-FFF2-40B4-BE49-F238E27FC236}">
                <a16:creationId xmlns:a16="http://schemas.microsoft.com/office/drawing/2014/main" id="{21E37BE9-A352-4C4C-BA9E-E4955907BB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6508" y="1471906"/>
            <a:ext cx="4127495" cy="3914188"/>
          </a:xfrm>
          <a:prstGeom prst="rect">
            <a:avLst/>
          </a:prstGeom>
        </p:spPr>
      </p:pic>
    </p:spTree>
    <p:extLst>
      <p:ext uri="{BB962C8B-B14F-4D97-AF65-F5344CB8AC3E}">
        <p14:creationId xmlns:p14="http://schemas.microsoft.com/office/powerpoint/2010/main" val="2258103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16597F80-CA3E-4927-916F-23E187F4013A}"/>
              </a:ext>
            </a:extLst>
          </p:cNvPr>
          <p:cNvSpPr>
            <a:spLocks noGrp="1"/>
          </p:cNvSpPr>
          <p:nvPr>
            <p:ph idx="1"/>
          </p:nvPr>
        </p:nvSpPr>
        <p:spPr/>
        <p:txBody>
          <a:bodyPr/>
          <a:lstStyle/>
          <a:p>
            <a:r>
              <a:rPr lang="de-DE" dirty="0"/>
              <a:t>Einfach zu benutzen</a:t>
            </a:r>
          </a:p>
          <a:p>
            <a:r>
              <a:rPr lang="de-DE" dirty="0"/>
              <a:t>Schnell </a:t>
            </a:r>
          </a:p>
          <a:p>
            <a:r>
              <a:rPr lang="de-DE" dirty="0"/>
              <a:t>Skalierbar</a:t>
            </a:r>
          </a:p>
          <a:p>
            <a:r>
              <a:rPr lang="de-DE" dirty="0"/>
              <a:t>Verfügbar</a:t>
            </a:r>
          </a:p>
          <a:p>
            <a:r>
              <a:rPr lang="de-DE" dirty="0"/>
              <a:t>Trotz NoSQL komplexe Datenaggregation </a:t>
            </a:r>
          </a:p>
          <a:p>
            <a:r>
              <a:rPr lang="de-DE" dirty="0"/>
              <a:t>ACID auf Dokumenten Ebene</a:t>
            </a:r>
          </a:p>
        </p:txBody>
      </p:sp>
      <p:sp>
        <p:nvSpPr>
          <p:cNvPr id="3" name="Datumsplatzhalter 2">
            <a:extLst>
              <a:ext uri="{FF2B5EF4-FFF2-40B4-BE49-F238E27FC236}">
                <a16:creationId xmlns:a16="http://schemas.microsoft.com/office/drawing/2014/main" id="{CC5B0158-25E4-4CD6-93A2-572DF1D7C24A}"/>
              </a:ext>
            </a:extLst>
          </p:cNvPr>
          <p:cNvSpPr>
            <a:spLocks noGrp="1"/>
          </p:cNvSpPr>
          <p:nvPr>
            <p:ph type="dt" sz="half" idx="10"/>
          </p:nvPr>
        </p:nvSpPr>
        <p:spPr/>
        <p:txBody>
          <a:bodyPr/>
          <a:lstStyle/>
          <a:p>
            <a:fld id="{651B85B5-C028-4797-999F-2256A4317902}" type="datetime1">
              <a:rPr lang="de-DE" smtClean="0"/>
              <a:t>06.05.2020</a:t>
            </a:fld>
            <a:endParaRPr lang="en-GB"/>
          </a:p>
        </p:txBody>
      </p:sp>
      <p:sp>
        <p:nvSpPr>
          <p:cNvPr id="4" name="Fußzeilenplatzhalter 3">
            <a:extLst>
              <a:ext uri="{FF2B5EF4-FFF2-40B4-BE49-F238E27FC236}">
                <a16:creationId xmlns:a16="http://schemas.microsoft.com/office/drawing/2014/main" id="{F013A3E4-762C-47CE-B23E-73A579F71818}"/>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1219161F-E931-4DA3-8787-8E07C9B7B561}"/>
              </a:ext>
            </a:extLst>
          </p:cNvPr>
          <p:cNvSpPr>
            <a:spLocks noGrp="1"/>
          </p:cNvSpPr>
          <p:nvPr>
            <p:ph type="sldNum" sz="quarter" idx="12"/>
          </p:nvPr>
        </p:nvSpPr>
        <p:spPr/>
        <p:txBody>
          <a:bodyPr/>
          <a:lstStyle/>
          <a:p>
            <a:fld id="{83E1CBDC-688B-449B-A4B9-E4A634A960D0}" type="slidenum">
              <a:rPr lang="en-GB" smtClean="0"/>
              <a:t>13</a:t>
            </a:fld>
            <a:endParaRPr lang="en-GB"/>
          </a:p>
        </p:txBody>
      </p:sp>
      <p:sp>
        <p:nvSpPr>
          <p:cNvPr id="6" name="Titel 5">
            <a:extLst>
              <a:ext uri="{FF2B5EF4-FFF2-40B4-BE49-F238E27FC236}">
                <a16:creationId xmlns:a16="http://schemas.microsoft.com/office/drawing/2014/main" id="{D35DA563-34EF-4477-BD2E-A300205680CE}"/>
              </a:ext>
            </a:extLst>
          </p:cNvPr>
          <p:cNvSpPr>
            <a:spLocks noGrp="1"/>
          </p:cNvSpPr>
          <p:nvPr>
            <p:ph type="title"/>
          </p:nvPr>
        </p:nvSpPr>
        <p:spPr/>
        <p:txBody>
          <a:bodyPr/>
          <a:lstStyle/>
          <a:p>
            <a:r>
              <a:rPr lang="de-DE" dirty="0"/>
              <a:t>Versprechen</a:t>
            </a:r>
            <a:endParaRPr lang="en-GB" dirty="0"/>
          </a:p>
        </p:txBody>
      </p:sp>
    </p:spTree>
    <p:extLst>
      <p:ext uri="{BB962C8B-B14F-4D97-AF65-F5344CB8AC3E}">
        <p14:creationId xmlns:p14="http://schemas.microsoft.com/office/powerpoint/2010/main" val="526525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9DBE3CFF-D49E-4706-9CE8-6EC66A327892}"/>
              </a:ext>
            </a:extLst>
          </p:cNvPr>
          <p:cNvPicPr>
            <a:picLocks noGrp="1" noChangeAspect="1"/>
          </p:cNvPicPr>
          <p:nvPr>
            <p:ph idx="1"/>
          </p:nvPr>
        </p:nvPicPr>
        <p:blipFill>
          <a:blip r:embed="rId3"/>
          <a:stretch>
            <a:fillRect/>
          </a:stretch>
        </p:blipFill>
        <p:spPr>
          <a:xfrm>
            <a:off x="1632063" y="2409825"/>
            <a:ext cx="7058025" cy="2038350"/>
          </a:xfrm>
          <a:prstGeom prst="rect">
            <a:avLst/>
          </a:prstGeom>
        </p:spPr>
      </p:pic>
      <p:sp>
        <p:nvSpPr>
          <p:cNvPr id="3" name="Datumsplatzhalter 2">
            <a:extLst>
              <a:ext uri="{FF2B5EF4-FFF2-40B4-BE49-F238E27FC236}">
                <a16:creationId xmlns:a16="http://schemas.microsoft.com/office/drawing/2014/main" id="{943B61AC-D186-478C-95D1-4D4A732E486A}"/>
              </a:ext>
            </a:extLst>
          </p:cNvPr>
          <p:cNvSpPr>
            <a:spLocks noGrp="1"/>
          </p:cNvSpPr>
          <p:nvPr>
            <p:ph type="dt" sz="half" idx="10"/>
          </p:nvPr>
        </p:nvSpPr>
        <p:spPr/>
        <p:txBody>
          <a:bodyPr/>
          <a:lstStyle/>
          <a:p>
            <a:fld id="{651B85B5-C028-4797-999F-2256A4317902}" type="datetime1">
              <a:rPr lang="de-DE" smtClean="0"/>
              <a:t>06.05.2020</a:t>
            </a:fld>
            <a:endParaRPr lang="en-GB"/>
          </a:p>
        </p:txBody>
      </p:sp>
      <p:sp>
        <p:nvSpPr>
          <p:cNvPr id="4" name="Fußzeilenplatzhalter 3">
            <a:extLst>
              <a:ext uri="{FF2B5EF4-FFF2-40B4-BE49-F238E27FC236}">
                <a16:creationId xmlns:a16="http://schemas.microsoft.com/office/drawing/2014/main" id="{DF4027CD-0648-4FDC-BFC1-E32606E1AE42}"/>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1DFDE9CC-41F2-4400-A313-C03A46DFC475}"/>
              </a:ext>
            </a:extLst>
          </p:cNvPr>
          <p:cNvSpPr>
            <a:spLocks noGrp="1"/>
          </p:cNvSpPr>
          <p:nvPr>
            <p:ph type="sldNum" sz="quarter" idx="12"/>
          </p:nvPr>
        </p:nvSpPr>
        <p:spPr/>
        <p:txBody>
          <a:bodyPr/>
          <a:lstStyle/>
          <a:p>
            <a:fld id="{83E1CBDC-688B-449B-A4B9-E4A634A960D0}" type="slidenum">
              <a:rPr lang="en-GB" smtClean="0"/>
              <a:t>14</a:t>
            </a:fld>
            <a:endParaRPr lang="en-GB"/>
          </a:p>
        </p:txBody>
      </p:sp>
      <p:sp>
        <p:nvSpPr>
          <p:cNvPr id="6" name="Titel 5">
            <a:extLst>
              <a:ext uri="{FF2B5EF4-FFF2-40B4-BE49-F238E27FC236}">
                <a16:creationId xmlns:a16="http://schemas.microsoft.com/office/drawing/2014/main" id="{8ED35AE8-AF11-47AD-B13F-1F77CC8F658A}"/>
              </a:ext>
            </a:extLst>
          </p:cNvPr>
          <p:cNvSpPr>
            <a:spLocks noGrp="1"/>
          </p:cNvSpPr>
          <p:nvPr>
            <p:ph type="title"/>
          </p:nvPr>
        </p:nvSpPr>
        <p:spPr/>
        <p:txBody>
          <a:bodyPr/>
          <a:lstStyle/>
          <a:p>
            <a:r>
              <a:rPr lang="de-DE" dirty="0" err="1"/>
              <a:t>Documents</a:t>
            </a:r>
            <a:endParaRPr lang="de-DE" dirty="0"/>
          </a:p>
        </p:txBody>
      </p:sp>
    </p:spTree>
    <p:extLst>
      <p:ext uri="{BB962C8B-B14F-4D97-AF65-F5344CB8AC3E}">
        <p14:creationId xmlns:p14="http://schemas.microsoft.com/office/powerpoint/2010/main" val="2715388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20208C26-478C-40D1-894B-ABC614C42690}"/>
              </a:ext>
            </a:extLst>
          </p:cNvPr>
          <p:cNvSpPr>
            <a:spLocks noGrp="1"/>
          </p:cNvSpPr>
          <p:nvPr>
            <p:ph idx="1"/>
          </p:nvPr>
        </p:nvSpPr>
        <p:spPr/>
        <p:txBody>
          <a:bodyPr/>
          <a:lstStyle/>
          <a:p>
            <a:endParaRPr lang="de-DE" dirty="0"/>
          </a:p>
          <a:p>
            <a:r>
              <a:rPr lang="de-DE" dirty="0"/>
              <a:t>Websocket auf Port </a:t>
            </a:r>
            <a:r>
              <a:rPr lang="en-GB" dirty="0"/>
              <a:t>27017 </a:t>
            </a:r>
            <a:r>
              <a:rPr lang="en-GB" dirty="0" err="1"/>
              <a:t>mit</a:t>
            </a:r>
            <a:r>
              <a:rPr lang="en-GB" dirty="0"/>
              <a:t> </a:t>
            </a:r>
            <a:r>
              <a:rPr lang="en-GB" dirty="0" err="1"/>
              <a:t>binärem</a:t>
            </a:r>
            <a:r>
              <a:rPr lang="en-GB" dirty="0"/>
              <a:t> </a:t>
            </a:r>
            <a:r>
              <a:rPr lang="en-GB" dirty="0" err="1"/>
              <a:t>Protokoll</a:t>
            </a:r>
            <a:endParaRPr lang="de-DE" dirty="0"/>
          </a:p>
          <a:p>
            <a:r>
              <a:rPr lang="de-DE" dirty="0"/>
              <a:t>MongoDBs integrierte Abfragesprache ist JavaScript</a:t>
            </a:r>
          </a:p>
          <a:p>
            <a:r>
              <a:rPr lang="en-GB" dirty="0" err="1"/>
              <a:t>MongoDBs</a:t>
            </a:r>
            <a:r>
              <a:rPr lang="en-GB" dirty="0"/>
              <a:t> shell </a:t>
            </a:r>
            <a:r>
              <a:rPr lang="en-GB" dirty="0" err="1"/>
              <a:t>ist</a:t>
            </a:r>
            <a:r>
              <a:rPr lang="en-GB" dirty="0"/>
              <a:t> </a:t>
            </a:r>
            <a:r>
              <a:rPr lang="en-GB" dirty="0" err="1"/>
              <a:t>somit</a:t>
            </a:r>
            <a:r>
              <a:rPr lang="en-GB" dirty="0"/>
              <a:t> </a:t>
            </a:r>
            <a:r>
              <a:rPr lang="en-GB" dirty="0" err="1"/>
              <a:t>eine</a:t>
            </a:r>
            <a:r>
              <a:rPr lang="en-GB" dirty="0"/>
              <a:t> </a:t>
            </a:r>
            <a:r>
              <a:rPr lang="en-GB" dirty="0" err="1"/>
              <a:t>interaktive</a:t>
            </a:r>
            <a:r>
              <a:rPr lang="en-GB" dirty="0"/>
              <a:t> JavaScript </a:t>
            </a:r>
            <a:r>
              <a:rPr lang="en-GB" dirty="0" err="1"/>
              <a:t>Umgebung</a:t>
            </a:r>
            <a:endParaRPr lang="en-GB" dirty="0"/>
          </a:p>
          <a:p>
            <a:r>
              <a:rPr lang="en-GB" dirty="0" err="1"/>
              <a:t>Eigentliche</a:t>
            </a:r>
            <a:r>
              <a:rPr lang="en-GB" dirty="0"/>
              <a:t> </a:t>
            </a:r>
            <a:r>
              <a:rPr lang="en-GB" dirty="0" err="1"/>
              <a:t>Abfragen</a:t>
            </a:r>
            <a:r>
              <a:rPr lang="en-GB" dirty="0"/>
              <a:t> </a:t>
            </a:r>
            <a:r>
              <a:rPr lang="en-GB" dirty="0" err="1"/>
              <a:t>sind</a:t>
            </a:r>
            <a:r>
              <a:rPr lang="en-GB" dirty="0"/>
              <a:t> </a:t>
            </a:r>
            <a:r>
              <a:rPr lang="en-GB" dirty="0" err="1"/>
              <a:t>dann</a:t>
            </a:r>
            <a:r>
              <a:rPr lang="en-GB" dirty="0"/>
              <a:t> JSON</a:t>
            </a:r>
          </a:p>
        </p:txBody>
      </p:sp>
      <p:sp>
        <p:nvSpPr>
          <p:cNvPr id="3" name="Datumsplatzhalter 2">
            <a:extLst>
              <a:ext uri="{FF2B5EF4-FFF2-40B4-BE49-F238E27FC236}">
                <a16:creationId xmlns:a16="http://schemas.microsoft.com/office/drawing/2014/main" id="{474A41E5-A596-4D05-A625-10DC8131AA81}"/>
              </a:ext>
            </a:extLst>
          </p:cNvPr>
          <p:cNvSpPr>
            <a:spLocks noGrp="1"/>
          </p:cNvSpPr>
          <p:nvPr>
            <p:ph type="dt" sz="half" idx="10"/>
          </p:nvPr>
        </p:nvSpPr>
        <p:spPr/>
        <p:txBody>
          <a:bodyPr/>
          <a:lstStyle/>
          <a:p>
            <a:fld id="{651B85B5-C028-4797-999F-2256A4317902}" type="datetime1">
              <a:rPr lang="de-DE" smtClean="0"/>
              <a:t>06.05.2020</a:t>
            </a:fld>
            <a:endParaRPr lang="en-GB"/>
          </a:p>
        </p:txBody>
      </p:sp>
      <p:sp>
        <p:nvSpPr>
          <p:cNvPr id="4" name="Fußzeilenplatzhalter 3">
            <a:extLst>
              <a:ext uri="{FF2B5EF4-FFF2-40B4-BE49-F238E27FC236}">
                <a16:creationId xmlns:a16="http://schemas.microsoft.com/office/drawing/2014/main" id="{104A08D0-AAF8-4902-89AC-2B92CC3A6004}"/>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BF628400-1A57-40C8-A0CB-CA1D63B3A93F}"/>
              </a:ext>
            </a:extLst>
          </p:cNvPr>
          <p:cNvSpPr>
            <a:spLocks noGrp="1"/>
          </p:cNvSpPr>
          <p:nvPr>
            <p:ph type="sldNum" sz="quarter" idx="12"/>
          </p:nvPr>
        </p:nvSpPr>
        <p:spPr/>
        <p:txBody>
          <a:bodyPr/>
          <a:lstStyle/>
          <a:p>
            <a:fld id="{83E1CBDC-688B-449B-A4B9-E4A634A960D0}" type="slidenum">
              <a:rPr lang="en-GB" smtClean="0"/>
              <a:t>15</a:t>
            </a:fld>
            <a:endParaRPr lang="en-GB"/>
          </a:p>
        </p:txBody>
      </p:sp>
      <p:sp>
        <p:nvSpPr>
          <p:cNvPr id="6" name="Titel 5">
            <a:extLst>
              <a:ext uri="{FF2B5EF4-FFF2-40B4-BE49-F238E27FC236}">
                <a16:creationId xmlns:a16="http://schemas.microsoft.com/office/drawing/2014/main" id="{73D83E50-995E-4984-8C09-8A6CF305AD72}"/>
              </a:ext>
            </a:extLst>
          </p:cNvPr>
          <p:cNvSpPr>
            <a:spLocks noGrp="1"/>
          </p:cNvSpPr>
          <p:nvPr>
            <p:ph type="title"/>
          </p:nvPr>
        </p:nvSpPr>
        <p:spPr/>
        <p:txBody>
          <a:bodyPr/>
          <a:lstStyle/>
          <a:p>
            <a:r>
              <a:rPr lang="de-DE" dirty="0"/>
              <a:t>API - Abfragesprache </a:t>
            </a:r>
            <a:endParaRPr lang="en-GB" dirty="0"/>
          </a:p>
        </p:txBody>
      </p:sp>
      <p:pic>
        <p:nvPicPr>
          <p:cNvPr id="7" name="Grafik 6">
            <a:extLst>
              <a:ext uri="{FF2B5EF4-FFF2-40B4-BE49-F238E27FC236}">
                <a16:creationId xmlns:a16="http://schemas.microsoft.com/office/drawing/2014/main" id="{09447FB2-969B-4CB9-A729-F0F59F3F0135}"/>
              </a:ext>
            </a:extLst>
          </p:cNvPr>
          <p:cNvPicPr>
            <a:picLocks noChangeAspect="1"/>
          </p:cNvPicPr>
          <p:nvPr/>
        </p:nvPicPr>
        <p:blipFill>
          <a:blip r:embed="rId3"/>
          <a:stretch>
            <a:fillRect/>
          </a:stretch>
        </p:blipFill>
        <p:spPr>
          <a:xfrm>
            <a:off x="935222" y="4414837"/>
            <a:ext cx="7181850" cy="771525"/>
          </a:xfrm>
          <a:prstGeom prst="rect">
            <a:avLst/>
          </a:prstGeom>
        </p:spPr>
      </p:pic>
    </p:spTree>
    <p:extLst>
      <p:ext uri="{BB962C8B-B14F-4D97-AF65-F5344CB8AC3E}">
        <p14:creationId xmlns:p14="http://schemas.microsoft.com/office/powerpoint/2010/main" val="1087557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nhaltsplatzhalter 7" descr="Ein Bild, das Uhr enthält.&#10;&#10;Automatisch generierte Beschreibung">
            <a:extLst>
              <a:ext uri="{FF2B5EF4-FFF2-40B4-BE49-F238E27FC236}">
                <a16:creationId xmlns:a16="http://schemas.microsoft.com/office/drawing/2014/main" id="{145F1E83-AF10-4FCF-A400-A598C6B760F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20694624">
            <a:off x="884923" y="1867703"/>
            <a:ext cx="1838299" cy="1838299"/>
          </a:xfrm>
        </p:spPr>
      </p:pic>
      <p:sp>
        <p:nvSpPr>
          <p:cNvPr id="3" name="Datumsplatzhalter 2">
            <a:extLst>
              <a:ext uri="{FF2B5EF4-FFF2-40B4-BE49-F238E27FC236}">
                <a16:creationId xmlns:a16="http://schemas.microsoft.com/office/drawing/2014/main" id="{26A7DC0B-E350-4D07-93E1-009DA9DDA674}"/>
              </a:ext>
            </a:extLst>
          </p:cNvPr>
          <p:cNvSpPr>
            <a:spLocks noGrp="1"/>
          </p:cNvSpPr>
          <p:nvPr>
            <p:ph type="dt" sz="half" idx="10"/>
          </p:nvPr>
        </p:nvSpPr>
        <p:spPr/>
        <p:txBody>
          <a:bodyPr/>
          <a:lstStyle/>
          <a:p>
            <a:fld id="{651B85B5-C028-4797-999F-2256A4317902}" type="datetime1">
              <a:rPr lang="de-DE" smtClean="0"/>
              <a:t>06.05.2020</a:t>
            </a:fld>
            <a:endParaRPr lang="en-GB"/>
          </a:p>
        </p:txBody>
      </p:sp>
      <p:sp>
        <p:nvSpPr>
          <p:cNvPr id="4" name="Fußzeilenplatzhalter 3">
            <a:extLst>
              <a:ext uri="{FF2B5EF4-FFF2-40B4-BE49-F238E27FC236}">
                <a16:creationId xmlns:a16="http://schemas.microsoft.com/office/drawing/2014/main" id="{E6ADD472-D4E4-4C39-8236-CC6E06270A75}"/>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0288545F-8AB9-4E5D-A534-935F0884B8F2}"/>
              </a:ext>
            </a:extLst>
          </p:cNvPr>
          <p:cNvSpPr>
            <a:spLocks noGrp="1"/>
          </p:cNvSpPr>
          <p:nvPr>
            <p:ph type="sldNum" sz="quarter" idx="12"/>
          </p:nvPr>
        </p:nvSpPr>
        <p:spPr/>
        <p:txBody>
          <a:bodyPr/>
          <a:lstStyle/>
          <a:p>
            <a:fld id="{83E1CBDC-688B-449B-A4B9-E4A634A960D0}" type="slidenum">
              <a:rPr lang="en-GB" smtClean="0"/>
              <a:t>16</a:t>
            </a:fld>
            <a:endParaRPr lang="en-GB"/>
          </a:p>
        </p:txBody>
      </p:sp>
      <p:sp>
        <p:nvSpPr>
          <p:cNvPr id="6" name="Titel 5">
            <a:extLst>
              <a:ext uri="{FF2B5EF4-FFF2-40B4-BE49-F238E27FC236}">
                <a16:creationId xmlns:a16="http://schemas.microsoft.com/office/drawing/2014/main" id="{8825C453-830B-43BD-A269-8E756E601628}"/>
              </a:ext>
            </a:extLst>
          </p:cNvPr>
          <p:cNvSpPr>
            <a:spLocks noGrp="1"/>
          </p:cNvSpPr>
          <p:nvPr>
            <p:ph type="title"/>
          </p:nvPr>
        </p:nvSpPr>
        <p:spPr/>
        <p:txBody>
          <a:bodyPr/>
          <a:lstStyle/>
          <a:p>
            <a:r>
              <a:rPr lang="de-DE" dirty="0"/>
              <a:t>API - Treiber</a:t>
            </a:r>
            <a:endParaRPr lang="en-GB" dirty="0"/>
          </a:p>
        </p:txBody>
      </p:sp>
      <p:pic>
        <p:nvPicPr>
          <p:cNvPr id="18" name="Grafik 17" descr="Ein Bild, das Zeichnung enthält.&#10;&#10;Automatisch generierte Beschreibung">
            <a:extLst>
              <a:ext uri="{FF2B5EF4-FFF2-40B4-BE49-F238E27FC236}">
                <a16:creationId xmlns:a16="http://schemas.microsoft.com/office/drawing/2014/main" id="{C0C0B092-57DC-4DD6-A7E2-C5C498EC7C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248478">
            <a:off x="3609128" y="1554190"/>
            <a:ext cx="1370244" cy="1593466"/>
          </a:xfrm>
          <a:prstGeom prst="rect">
            <a:avLst/>
          </a:prstGeom>
        </p:spPr>
      </p:pic>
      <p:pic>
        <p:nvPicPr>
          <p:cNvPr id="20" name="Grafik 19" descr="Ein Bild, das Zeichnung enthält.&#10;&#10;Automatisch generierte Beschreibung">
            <a:extLst>
              <a:ext uri="{FF2B5EF4-FFF2-40B4-BE49-F238E27FC236}">
                <a16:creationId xmlns:a16="http://schemas.microsoft.com/office/drawing/2014/main" id="{CE286645-EF5B-45B6-AEF7-C553E1F08E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06942">
            <a:off x="3125885" y="3755524"/>
            <a:ext cx="1176511" cy="1320800"/>
          </a:xfrm>
          <a:prstGeom prst="rect">
            <a:avLst/>
          </a:prstGeom>
        </p:spPr>
      </p:pic>
      <p:pic>
        <p:nvPicPr>
          <p:cNvPr id="22" name="Grafik 21" descr="Ein Bild, das Zeichnung, Essen enthält.&#10;&#10;Automatisch generierte Beschreibung">
            <a:extLst>
              <a:ext uri="{FF2B5EF4-FFF2-40B4-BE49-F238E27FC236}">
                <a16:creationId xmlns:a16="http://schemas.microsoft.com/office/drawing/2014/main" id="{A88372E3-FA9D-4A7E-8733-0E113E70E3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46545" y="2586557"/>
            <a:ext cx="1552575" cy="2943225"/>
          </a:xfrm>
          <a:prstGeom prst="rect">
            <a:avLst/>
          </a:prstGeom>
        </p:spPr>
      </p:pic>
      <p:pic>
        <p:nvPicPr>
          <p:cNvPr id="24" name="Grafik 23" descr="Ein Bild, das Zeichnung, Teller enthält.&#10;&#10;Automatisch generierte Beschreibung">
            <a:extLst>
              <a:ext uri="{FF2B5EF4-FFF2-40B4-BE49-F238E27FC236}">
                <a16:creationId xmlns:a16="http://schemas.microsoft.com/office/drawing/2014/main" id="{83CF546F-CB9A-42F8-B577-49D1AF5C56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68322" y="742946"/>
            <a:ext cx="2311456" cy="1219312"/>
          </a:xfrm>
          <a:prstGeom prst="rect">
            <a:avLst/>
          </a:prstGeom>
        </p:spPr>
      </p:pic>
      <p:pic>
        <p:nvPicPr>
          <p:cNvPr id="26" name="Grafik 25" descr="Ein Bild, das Essen enthält.&#10;&#10;Automatisch generierte Beschreibung">
            <a:extLst>
              <a:ext uri="{FF2B5EF4-FFF2-40B4-BE49-F238E27FC236}">
                <a16:creationId xmlns:a16="http://schemas.microsoft.com/office/drawing/2014/main" id="{CF04CFBC-739A-4DF7-92F5-4869A19676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572962">
            <a:off x="6899999" y="2647895"/>
            <a:ext cx="2764153" cy="1132574"/>
          </a:xfrm>
          <a:prstGeom prst="rect">
            <a:avLst/>
          </a:prstGeom>
        </p:spPr>
      </p:pic>
    </p:spTree>
    <p:extLst>
      <p:ext uri="{BB962C8B-B14F-4D97-AF65-F5344CB8AC3E}">
        <p14:creationId xmlns:p14="http://schemas.microsoft.com/office/powerpoint/2010/main" val="2016066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25ED17FB-381C-4186-8A68-39A17250B8F1}"/>
              </a:ext>
            </a:extLst>
          </p:cNvPr>
          <p:cNvPicPr>
            <a:picLocks noGrp="1" noChangeAspect="1"/>
          </p:cNvPicPr>
          <p:nvPr>
            <p:ph idx="1"/>
          </p:nvPr>
        </p:nvPicPr>
        <p:blipFill>
          <a:blip r:embed="rId3"/>
          <a:stretch>
            <a:fillRect/>
          </a:stretch>
        </p:blipFill>
        <p:spPr>
          <a:xfrm>
            <a:off x="2056255" y="2366962"/>
            <a:ext cx="5838825" cy="2124075"/>
          </a:xfrm>
          <a:prstGeom prst="rect">
            <a:avLst/>
          </a:prstGeom>
        </p:spPr>
      </p:pic>
      <p:sp>
        <p:nvSpPr>
          <p:cNvPr id="3" name="Datumsplatzhalter 2">
            <a:extLst>
              <a:ext uri="{FF2B5EF4-FFF2-40B4-BE49-F238E27FC236}">
                <a16:creationId xmlns:a16="http://schemas.microsoft.com/office/drawing/2014/main" id="{9F1C2905-AC21-4414-9AE6-2A6BBB8B3CA8}"/>
              </a:ext>
            </a:extLst>
          </p:cNvPr>
          <p:cNvSpPr>
            <a:spLocks noGrp="1"/>
          </p:cNvSpPr>
          <p:nvPr>
            <p:ph type="dt" sz="half" idx="10"/>
          </p:nvPr>
        </p:nvSpPr>
        <p:spPr/>
        <p:txBody>
          <a:bodyPr/>
          <a:lstStyle/>
          <a:p>
            <a:fld id="{651B85B5-C028-4797-999F-2256A4317902}" type="datetime1">
              <a:rPr lang="de-DE" smtClean="0"/>
              <a:t>06.05.2020</a:t>
            </a:fld>
            <a:endParaRPr lang="en-GB"/>
          </a:p>
        </p:txBody>
      </p:sp>
      <p:sp>
        <p:nvSpPr>
          <p:cNvPr id="4" name="Fußzeilenplatzhalter 3">
            <a:extLst>
              <a:ext uri="{FF2B5EF4-FFF2-40B4-BE49-F238E27FC236}">
                <a16:creationId xmlns:a16="http://schemas.microsoft.com/office/drawing/2014/main" id="{196E7262-0A50-4344-A7DD-23BEA963246F}"/>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FADA0DCF-2436-4009-9D21-2D45FB1B5659}"/>
              </a:ext>
            </a:extLst>
          </p:cNvPr>
          <p:cNvSpPr>
            <a:spLocks noGrp="1"/>
          </p:cNvSpPr>
          <p:nvPr>
            <p:ph type="sldNum" sz="quarter" idx="12"/>
          </p:nvPr>
        </p:nvSpPr>
        <p:spPr/>
        <p:txBody>
          <a:bodyPr/>
          <a:lstStyle/>
          <a:p>
            <a:fld id="{83E1CBDC-688B-449B-A4B9-E4A634A960D0}" type="slidenum">
              <a:rPr lang="en-GB" smtClean="0"/>
              <a:t>17</a:t>
            </a:fld>
            <a:endParaRPr lang="en-GB"/>
          </a:p>
        </p:txBody>
      </p:sp>
      <p:sp>
        <p:nvSpPr>
          <p:cNvPr id="6" name="Titel 5">
            <a:extLst>
              <a:ext uri="{FF2B5EF4-FFF2-40B4-BE49-F238E27FC236}">
                <a16:creationId xmlns:a16="http://schemas.microsoft.com/office/drawing/2014/main" id="{827A9718-1CDE-407A-B5FA-54F46ED020D0}"/>
              </a:ext>
            </a:extLst>
          </p:cNvPr>
          <p:cNvSpPr>
            <a:spLocks noGrp="1"/>
          </p:cNvSpPr>
          <p:nvPr>
            <p:ph type="title"/>
          </p:nvPr>
        </p:nvSpPr>
        <p:spPr/>
        <p:txBody>
          <a:bodyPr/>
          <a:lstStyle/>
          <a:p>
            <a:r>
              <a:rPr lang="de-DE" dirty="0"/>
              <a:t>CRUD </a:t>
            </a:r>
            <a:r>
              <a:rPr lang="de-DE" dirty="0" err="1"/>
              <a:t>Operations</a:t>
            </a:r>
            <a:r>
              <a:rPr lang="de-DE" dirty="0"/>
              <a:t> - Create</a:t>
            </a:r>
            <a:endParaRPr lang="en-GB" dirty="0"/>
          </a:p>
        </p:txBody>
      </p:sp>
    </p:spTree>
    <p:extLst>
      <p:ext uri="{BB962C8B-B14F-4D97-AF65-F5344CB8AC3E}">
        <p14:creationId xmlns:p14="http://schemas.microsoft.com/office/powerpoint/2010/main" val="2349470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C7244923-0860-4648-B572-7AEE3A8FDF1E}"/>
              </a:ext>
            </a:extLst>
          </p:cNvPr>
          <p:cNvPicPr>
            <a:picLocks noGrp="1" noChangeAspect="1"/>
          </p:cNvPicPr>
          <p:nvPr>
            <p:ph idx="1"/>
          </p:nvPr>
        </p:nvPicPr>
        <p:blipFill>
          <a:blip r:embed="rId3"/>
          <a:stretch>
            <a:fillRect/>
          </a:stretch>
        </p:blipFill>
        <p:spPr>
          <a:xfrm>
            <a:off x="1951480" y="2900362"/>
            <a:ext cx="6048375" cy="1057275"/>
          </a:xfrm>
          <a:prstGeom prst="rect">
            <a:avLst/>
          </a:prstGeom>
        </p:spPr>
      </p:pic>
      <p:sp>
        <p:nvSpPr>
          <p:cNvPr id="3" name="Datumsplatzhalter 2">
            <a:extLst>
              <a:ext uri="{FF2B5EF4-FFF2-40B4-BE49-F238E27FC236}">
                <a16:creationId xmlns:a16="http://schemas.microsoft.com/office/drawing/2014/main" id="{81E4A92A-F073-4D8B-947C-5BB1D33BFB9D}"/>
              </a:ext>
            </a:extLst>
          </p:cNvPr>
          <p:cNvSpPr>
            <a:spLocks noGrp="1"/>
          </p:cNvSpPr>
          <p:nvPr>
            <p:ph type="dt" sz="half" idx="10"/>
          </p:nvPr>
        </p:nvSpPr>
        <p:spPr/>
        <p:txBody>
          <a:bodyPr/>
          <a:lstStyle/>
          <a:p>
            <a:fld id="{651B85B5-C028-4797-999F-2256A4317902}" type="datetime1">
              <a:rPr lang="de-DE" smtClean="0"/>
              <a:t>06.05.2020</a:t>
            </a:fld>
            <a:endParaRPr lang="en-GB"/>
          </a:p>
        </p:txBody>
      </p:sp>
      <p:sp>
        <p:nvSpPr>
          <p:cNvPr id="4" name="Fußzeilenplatzhalter 3">
            <a:extLst>
              <a:ext uri="{FF2B5EF4-FFF2-40B4-BE49-F238E27FC236}">
                <a16:creationId xmlns:a16="http://schemas.microsoft.com/office/drawing/2014/main" id="{C8B12DDB-4C03-4639-8A5A-F92C76930300}"/>
              </a:ext>
            </a:extLst>
          </p:cNvPr>
          <p:cNvSpPr>
            <a:spLocks noGrp="1"/>
          </p:cNvSpPr>
          <p:nvPr>
            <p:ph type="ftr" sz="quarter" idx="11"/>
          </p:nvPr>
        </p:nvSpPr>
        <p:spPr/>
        <p:txBody>
          <a:bodyPr/>
          <a:lstStyle/>
          <a:p>
            <a:r>
              <a:rPr lang="en-GB" dirty="0"/>
              <a:t>Document Stores - Victor Wolf</a:t>
            </a:r>
          </a:p>
        </p:txBody>
      </p:sp>
      <p:sp>
        <p:nvSpPr>
          <p:cNvPr id="5" name="Foliennummernplatzhalter 4">
            <a:extLst>
              <a:ext uri="{FF2B5EF4-FFF2-40B4-BE49-F238E27FC236}">
                <a16:creationId xmlns:a16="http://schemas.microsoft.com/office/drawing/2014/main" id="{3F0E9747-9033-4E8F-BAE0-D1CDD1C194FA}"/>
              </a:ext>
            </a:extLst>
          </p:cNvPr>
          <p:cNvSpPr>
            <a:spLocks noGrp="1"/>
          </p:cNvSpPr>
          <p:nvPr>
            <p:ph type="sldNum" sz="quarter" idx="12"/>
          </p:nvPr>
        </p:nvSpPr>
        <p:spPr/>
        <p:txBody>
          <a:bodyPr/>
          <a:lstStyle/>
          <a:p>
            <a:fld id="{83E1CBDC-688B-449B-A4B9-E4A634A960D0}" type="slidenum">
              <a:rPr lang="en-GB" smtClean="0"/>
              <a:t>18</a:t>
            </a:fld>
            <a:endParaRPr lang="en-GB"/>
          </a:p>
        </p:txBody>
      </p:sp>
      <p:sp>
        <p:nvSpPr>
          <p:cNvPr id="6" name="Titel 5">
            <a:extLst>
              <a:ext uri="{FF2B5EF4-FFF2-40B4-BE49-F238E27FC236}">
                <a16:creationId xmlns:a16="http://schemas.microsoft.com/office/drawing/2014/main" id="{58A05147-E64F-4A74-9D5F-71972B6497B6}"/>
              </a:ext>
            </a:extLst>
          </p:cNvPr>
          <p:cNvSpPr>
            <a:spLocks noGrp="1"/>
          </p:cNvSpPr>
          <p:nvPr>
            <p:ph type="title"/>
          </p:nvPr>
        </p:nvSpPr>
        <p:spPr/>
        <p:txBody>
          <a:bodyPr/>
          <a:lstStyle/>
          <a:p>
            <a:r>
              <a:rPr lang="de-DE" dirty="0"/>
              <a:t>CRUD </a:t>
            </a:r>
            <a:r>
              <a:rPr lang="de-DE" dirty="0" err="1"/>
              <a:t>Operations</a:t>
            </a:r>
            <a:r>
              <a:rPr lang="de-DE" dirty="0"/>
              <a:t> - Retrieval</a:t>
            </a:r>
            <a:br>
              <a:rPr lang="en-GB" dirty="0"/>
            </a:br>
            <a:endParaRPr lang="en-GB" dirty="0"/>
          </a:p>
        </p:txBody>
      </p:sp>
    </p:spTree>
    <p:extLst>
      <p:ext uri="{BB962C8B-B14F-4D97-AF65-F5344CB8AC3E}">
        <p14:creationId xmlns:p14="http://schemas.microsoft.com/office/powerpoint/2010/main" val="1641560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85C32F97-03B2-4E16-A238-C941E8FAD5CF}"/>
              </a:ext>
            </a:extLst>
          </p:cNvPr>
          <p:cNvPicPr>
            <a:picLocks noGrp="1" noChangeAspect="1"/>
          </p:cNvPicPr>
          <p:nvPr>
            <p:ph idx="1"/>
          </p:nvPr>
        </p:nvPicPr>
        <p:blipFill>
          <a:blip r:embed="rId3"/>
          <a:stretch>
            <a:fillRect/>
          </a:stretch>
        </p:blipFill>
        <p:spPr>
          <a:xfrm>
            <a:off x="2513713" y="2733675"/>
            <a:ext cx="6076950" cy="1390650"/>
          </a:xfrm>
          <a:prstGeom prst="rect">
            <a:avLst/>
          </a:prstGeom>
        </p:spPr>
      </p:pic>
      <p:sp>
        <p:nvSpPr>
          <p:cNvPr id="3" name="Datumsplatzhalter 2">
            <a:extLst>
              <a:ext uri="{FF2B5EF4-FFF2-40B4-BE49-F238E27FC236}">
                <a16:creationId xmlns:a16="http://schemas.microsoft.com/office/drawing/2014/main" id="{EBF6C6FD-68D5-4EE7-B231-473359C108E9}"/>
              </a:ext>
            </a:extLst>
          </p:cNvPr>
          <p:cNvSpPr>
            <a:spLocks noGrp="1"/>
          </p:cNvSpPr>
          <p:nvPr>
            <p:ph type="dt" sz="half" idx="10"/>
          </p:nvPr>
        </p:nvSpPr>
        <p:spPr/>
        <p:txBody>
          <a:bodyPr/>
          <a:lstStyle/>
          <a:p>
            <a:fld id="{651B85B5-C028-4797-999F-2256A4317902}" type="datetime1">
              <a:rPr lang="de-DE" smtClean="0"/>
              <a:t>06.05.2020</a:t>
            </a:fld>
            <a:endParaRPr lang="en-GB"/>
          </a:p>
        </p:txBody>
      </p:sp>
      <p:sp>
        <p:nvSpPr>
          <p:cNvPr id="4" name="Fußzeilenplatzhalter 3">
            <a:extLst>
              <a:ext uri="{FF2B5EF4-FFF2-40B4-BE49-F238E27FC236}">
                <a16:creationId xmlns:a16="http://schemas.microsoft.com/office/drawing/2014/main" id="{C0251481-D1FD-4A3A-817E-8A3A0F700E61}"/>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437463A8-7EB9-4941-B9FE-4CD2C5E7DEE7}"/>
              </a:ext>
            </a:extLst>
          </p:cNvPr>
          <p:cNvSpPr>
            <a:spLocks noGrp="1"/>
          </p:cNvSpPr>
          <p:nvPr>
            <p:ph type="sldNum" sz="quarter" idx="12"/>
          </p:nvPr>
        </p:nvSpPr>
        <p:spPr/>
        <p:txBody>
          <a:bodyPr/>
          <a:lstStyle/>
          <a:p>
            <a:fld id="{83E1CBDC-688B-449B-A4B9-E4A634A960D0}" type="slidenum">
              <a:rPr lang="en-GB" smtClean="0"/>
              <a:t>19</a:t>
            </a:fld>
            <a:endParaRPr lang="en-GB"/>
          </a:p>
        </p:txBody>
      </p:sp>
      <p:sp>
        <p:nvSpPr>
          <p:cNvPr id="6" name="Titel 5">
            <a:extLst>
              <a:ext uri="{FF2B5EF4-FFF2-40B4-BE49-F238E27FC236}">
                <a16:creationId xmlns:a16="http://schemas.microsoft.com/office/drawing/2014/main" id="{BB60658F-C8A6-4B5C-A0B4-0E4F0CF76904}"/>
              </a:ext>
            </a:extLst>
          </p:cNvPr>
          <p:cNvSpPr>
            <a:spLocks noGrp="1"/>
          </p:cNvSpPr>
          <p:nvPr>
            <p:ph type="title"/>
          </p:nvPr>
        </p:nvSpPr>
        <p:spPr/>
        <p:txBody>
          <a:bodyPr/>
          <a:lstStyle/>
          <a:p>
            <a:r>
              <a:rPr lang="de-DE" dirty="0"/>
              <a:t>CRUD </a:t>
            </a:r>
            <a:r>
              <a:rPr lang="de-DE" dirty="0" err="1"/>
              <a:t>Operations</a:t>
            </a:r>
            <a:r>
              <a:rPr lang="de-DE" dirty="0"/>
              <a:t> - Update</a:t>
            </a:r>
            <a:endParaRPr lang="en-GB" dirty="0"/>
          </a:p>
        </p:txBody>
      </p:sp>
    </p:spTree>
    <p:extLst>
      <p:ext uri="{BB962C8B-B14F-4D97-AF65-F5344CB8AC3E}">
        <p14:creationId xmlns:p14="http://schemas.microsoft.com/office/powerpoint/2010/main" val="903739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83593D-2B61-417C-B09E-43EC0EBD51CF}"/>
              </a:ext>
            </a:extLst>
          </p:cNvPr>
          <p:cNvSpPr>
            <a:spLocks noGrp="1"/>
          </p:cNvSpPr>
          <p:nvPr>
            <p:ph type="title"/>
          </p:nvPr>
        </p:nvSpPr>
        <p:spPr>
          <a:xfrm>
            <a:off x="677334" y="609600"/>
            <a:ext cx="8596668" cy="1320800"/>
          </a:xfrm>
        </p:spPr>
        <p:txBody>
          <a:bodyPr/>
          <a:lstStyle/>
          <a:p>
            <a:r>
              <a:rPr lang="de-DE" dirty="0"/>
              <a:t>Gliederung</a:t>
            </a:r>
            <a:endParaRPr lang="en-GB" dirty="0"/>
          </a:p>
        </p:txBody>
      </p:sp>
      <p:sp>
        <p:nvSpPr>
          <p:cNvPr id="3" name="Inhaltsplatzhalter 2">
            <a:extLst>
              <a:ext uri="{FF2B5EF4-FFF2-40B4-BE49-F238E27FC236}">
                <a16:creationId xmlns:a16="http://schemas.microsoft.com/office/drawing/2014/main" id="{0C39DC31-3848-4545-BC3B-6D0EB3C3B578}"/>
              </a:ext>
            </a:extLst>
          </p:cNvPr>
          <p:cNvSpPr>
            <a:spLocks noGrp="1"/>
          </p:cNvSpPr>
          <p:nvPr>
            <p:ph idx="1"/>
          </p:nvPr>
        </p:nvSpPr>
        <p:spPr/>
        <p:txBody>
          <a:bodyPr/>
          <a:lstStyle/>
          <a:p>
            <a:r>
              <a:rPr lang="de-DE" dirty="0"/>
              <a:t>Allgemein</a:t>
            </a:r>
          </a:p>
          <a:p>
            <a:pPr lvl="1"/>
            <a:r>
              <a:rPr lang="de-DE" dirty="0" err="1"/>
              <a:t>Documents</a:t>
            </a:r>
            <a:endParaRPr lang="de-DE" dirty="0"/>
          </a:p>
          <a:p>
            <a:pPr lvl="1"/>
            <a:r>
              <a:rPr lang="de-DE" dirty="0"/>
              <a:t>CRUD Operationen</a:t>
            </a:r>
          </a:p>
          <a:p>
            <a:pPr lvl="1"/>
            <a:r>
              <a:rPr lang="en-GB" dirty="0"/>
              <a:t>API</a:t>
            </a:r>
          </a:p>
          <a:p>
            <a:pPr lvl="1"/>
            <a:r>
              <a:rPr lang="en-GB" dirty="0" err="1"/>
              <a:t>Datenorganisation</a:t>
            </a:r>
            <a:endParaRPr lang="en-GB" dirty="0"/>
          </a:p>
          <a:p>
            <a:pPr lvl="1"/>
            <a:r>
              <a:rPr lang="en-GB" dirty="0" err="1"/>
              <a:t>Replikation</a:t>
            </a:r>
            <a:r>
              <a:rPr lang="en-GB" dirty="0"/>
              <a:t> und </a:t>
            </a:r>
            <a:r>
              <a:rPr lang="de-DE" dirty="0"/>
              <a:t>Partitionierung </a:t>
            </a:r>
          </a:p>
          <a:p>
            <a:pPr lvl="1"/>
            <a:r>
              <a:rPr lang="en-GB" dirty="0" err="1"/>
              <a:t>Beispiele</a:t>
            </a:r>
            <a:r>
              <a:rPr lang="en-GB" dirty="0"/>
              <a:t> </a:t>
            </a:r>
            <a:r>
              <a:rPr lang="en-GB" dirty="0" err="1"/>
              <a:t>für</a:t>
            </a:r>
            <a:r>
              <a:rPr lang="en-GB" dirty="0"/>
              <a:t> Document Stores + Quiz</a:t>
            </a:r>
          </a:p>
          <a:p>
            <a:endParaRPr lang="en-GB" dirty="0"/>
          </a:p>
        </p:txBody>
      </p:sp>
      <p:sp>
        <p:nvSpPr>
          <p:cNvPr id="4" name="Datumsplatzhalter 3">
            <a:extLst>
              <a:ext uri="{FF2B5EF4-FFF2-40B4-BE49-F238E27FC236}">
                <a16:creationId xmlns:a16="http://schemas.microsoft.com/office/drawing/2014/main" id="{00197115-E7EE-40F2-B9AD-49AE9395359A}"/>
              </a:ext>
            </a:extLst>
          </p:cNvPr>
          <p:cNvSpPr>
            <a:spLocks noGrp="1"/>
          </p:cNvSpPr>
          <p:nvPr>
            <p:ph type="dt" sz="half" idx="10"/>
          </p:nvPr>
        </p:nvSpPr>
        <p:spPr/>
        <p:txBody>
          <a:bodyPr/>
          <a:lstStyle/>
          <a:p>
            <a:fld id="{8CEBD795-30DD-4530-9E80-830E82A97703}" type="datetime1">
              <a:rPr lang="de-DE" smtClean="0"/>
              <a:t>06.05.2020</a:t>
            </a:fld>
            <a:endParaRPr lang="en-GB"/>
          </a:p>
        </p:txBody>
      </p:sp>
      <p:sp>
        <p:nvSpPr>
          <p:cNvPr id="5" name="Fußzeilenplatzhalter 4">
            <a:extLst>
              <a:ext uri="{FF2B5EF4-FFF2-40B4-BE49-F238E27FC236}">
                <a16:creationId xmlns:a16="http://schemas.microsoft.com/office/drawing/2014/main" id="{9BEE3D6F-DBA0-43F4-8260-BB20A792ECE9}"/>
              </a:ext>
            </a:extLst>
          </p:cNvPr>
          <p:cNvSpPr>
            <a:spLocks noGrp="1"/>
          </p:cNvSpPr>
          <p:nvPr>
            <p:ph type="ftr" sz="quarter" idx="11"/>
          </p:nvPr>
        </p:nvSpPr>
        <p:spPr/>
        <p:txBody>
          <a:bodyPr/>
          <a:lstStyle/>
          <a:p>
            <a:r>
              <a:rPr lang="en-GB"/>
              <a:t>Document Stores - Victor Wolf</a:t>
            </a:r>
          </a:p>
        </p:txBody>
      </p:sp>
      <p:sp>
        <p:nvSpPr>
          <p:cNvPr id="6" name="Foliennummernplatzhalter 5">
            <a:extLst>
              <a:ext uri="{FF2B5EF4-FFF2-40B4-BE49-F238E27FC236}">
                <a16:creationId xmlns:a16="http://schemas.microsoft.com/office/drawing/2014/main" id="{1E1867FA-DE05-4CF4-9D60-6E610F996FEE}"/>
              </a:ext>
            </a:extLst>
          </p:cNvPr>
          <p:cNvSpPr>
            <a:spLocks noGrp="1"/>
          </p:cNvSpPr>
          <p:nvPr>
            <p:ph type="sldNum" sz="quarter" idx="12"/>
          </p:nvPr>
        </p:nvSpPr>
        <p:spPr/>
        <p:txBody>
          <a:bodyPr/>
          <a:lstStyle/>
          <a:p>
            <a:fld id="{83E1CBDC-688B-449B-A4B9-E4A634A960D0}" type="slidenum">
              <a:rPr lang="en-GB" smtClean="0"/>
              <a:t>2</a:t>
            </a:fld>
            <a:endParaRPr lang="en-GB"/>
          </a:p>
        </p:txBody>
      </p:sp>
    </p:spTree>
    <p:extLst>
      <p:ext uri="{BB962C8B-B14F-4D97-AF65-F5344CB8AC3E}">
        <p14:creationId xmlns:p14="http://schemas.microsoft.com/office/powerpoint/2010/main" val="4231936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3B9B103C-3D12-41B9-9CFD-D44DB73288CE}"/>
              </a:ext>
            </a:extLst>
          </p:cNvPr>
          <p:cNvPicPr>
            <a:picLocks noGrp="1" noChangeAspect="1"/>
          </p:cNvPicPr>
          <p:nvPr>
            <p:ph idx="1"/>
          </p:nvPr>
        </p:nvPicPr>
        <p:blipFill>
          <a:blip r:embed="rId2"/>
          <a:stretch>
            <a:fillRect/>
          </a:stretch>
        </p:blipFill>
        <p:spPr>
          <a:xfrm>
            <a:off x="2208655" y="3429000"/>
            <a:ext cx="5534025" cy="914400"/>
          </a:xfrm>
          <a:prstGeom prst="rect">
            <a:avLst/>
          </a:prstGeom>
        </p:spPr>
      </p:pic>
      <p:sp>
        <p:nvSpPr>
          <p:cNvPr id="3" name="Datumsplatzhalter 2">
            <a:extLst>
              <a:ext uri="{FF2B5EF4-FFF2-40B4-BE49-F238E27FC236}">
                <a16:creationId xmlns:a16="http://schemas.microsoft.com/office/drawing/2014/main" id="{2B4D26F9-7C45-4710-A1C2-42C0626A449E}"/>
              </a:ext>
            </a:extLst>
          </p:cNvPr>
          <p:cNvSpPr>
            <a:spLocks noGrp="1"/>
          </p:cNvSpPr>
          <p:nvPr>
            <p:ph type="dt" sz="half" idx="10"/>
          </p:nvPr>
        </p:nvSpPr>
        <p:spPr/>
        <p:txBody>
          <a:bodyPr/>
          <a:lstStyle/>
          <a:p>
            <a:fld id="{651B85B5-C028-4797-999F-2256A4317902}" type="datetime1">
              <a:rPr lang="de-DE" smtClean="0"/>
              <a:t>06.05.2020</a:t>
            </a:fld>
            <a:endParaRPr lang="en-GB"/>
          </a:p>
        </p:txBody>
      </p:sp>
      <p:sp>
        <p:nvSpPr>
          <p:cNvPr id="4" name="Fußzeilenplatzhalter 3">
            <a:extLst>
              <a:ext uri="{FF2B5EF4-FFF2-40B4-BE49-F238E27FC236}">
                <a16:creationId xmlns:a16="http://schemas.microsoft.com/office/drawing/2014/main" id="{295BCA60-0C2F-495C-8805-A37DDE93C7BD}"/>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D2A9495C-518B-4D40-8824-5F8EB50B3F48}"/>
              </a:ext>
            </a:extLst>
          </p:cNvPr>
          <p:cNvSpPr>
            <a:spLocks noGrp="1"/>
          </p:cNvSpPr>
          <p:nvPr>
            <p:ph type="sldNum" sz="quarter" idx="12"/>
          </p:nvPr>
        </p:nvSpPr>
        <p:spPr/>
        <p:txBody>
          <a:bodyPr/>
          <a:lstStyle/>
          <a:p>
            <a:fld id="{83E1CBDC-688B-449B-A4B9-E4A634A960D0}" type="slidenum">
              <a:rPr lang="en-GB" smtClean="0"/>
              <a:t>20</a:t>
            </a:fld>
            <a:endParaRPr lang="en-GB"/>
          </a:p>
        </p:txBody>
      </p:sp>
      <p:sp>
        <p:nvSpPr>
          <p:cNvPr id="6" name="Titel 5">
            <a:extLst>
              <a:ext uri="{FF2B5EF4-FFF2-40B4-BE49-F238E27FC236}">
                <a16:creationId xmlns:a16="http://schemas.microsoft.com/office/drawing/2014/main" id="{6D28B164-6464-4F1B-97C2-01ADDAC93270}"/>
              </a:ext>
            </a:extLst>
          </p:cNvPr>
          <p:cNvSpPr>
            <a:spLocks noGrp="1"/>
          </p:cNvSpPr>
          <p:nvPr>
            <p:ph type="title"/>
          </p:nvPr>
        </p:nvSpPr>
        <p:spPr/>
        <p:txBody>
          <a:bodyPr/>
          <a:lstStyle/>
          <a:p>
            <a:r>
              <a:rPr lang="de-DE" dirty="0"/>
              <a:t>CRUD </a:t>
            </a:r>
            <a:r>
              <a:rPr lang="de-DE" dirty="0" err="1"/>
              <a:t>Operations</a:t>
            </a:r>
            <a:r>
              <a:rPr lang="de-DE" dirty="0"/>
              <a:t> - Deletion</a:t>
            </a:r>
            <a:endParaRPr lang="en-GB" dirty="0"/>
          </a:p>
        </p:txBody>
      </p:sp>
    </p:spTree>
    <p:extLst>
      <p:ext uri="{BB962C8B-B14F-4D97-AF65-F5344CB8AC3E}">
        <p14:creationId xmlns:p14="http://schemas.microsoft.com/office/powerpoint/2010/main" val="632839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A051A557-D256-4E8B-9D12-810BF83C2FB1}"/>
              </a:ext>
            </a:extLst>
          </p:cNvPr>
          <p:cNvSpPr>
            <a:spLocks noGrp="1"/>
          </p:cNvSpPr>
          <p:nvPr>
            <p:ph idx="1"/>
          </p:nvPr>
        </p:nvSpPr>
        <p:spPr/>
        <p:txBody>
          <a:bodyPr/>
          <a:lstStyle/>
          <a:p>
            <a:r>
              <a:rPr lang="de-DE" dirty="0"/>
              <a:t>Multi Stage Pipeline</a:t>
            </a:r>
          </a:p>
          <a:p>
            <a:r>
              <a:rPr lang="de-DE" dirty="0"/>
              <a:t>Befehle in JSON</a:t>
            </a:r>
          </a:p>
          <a:p>
            <a:r>
              <a:rPr lang="de-DE" dirty="0"/>
              <a:t>Operatoren sind mit „$“ </a:t>
            </a:r>
            <a:r>
              <a:rPr lang="de-DE" dirty="0" err="1"/>
              <a:t>gekenzeichnet</a:t>
            </a:r>
            <a:endParaRPr lang="de-DE" dirty="0"/>
          </a:p>
          <a:p>
            <a:r>
              <a:rPr lang="de-DE" dirty="0" err="1"/>
              <a:t>Map</a:t>
            </a:r>
            <a:r>
              <a:rPr lang="de-DE" dirty="0"/>
              <a:t> </a:t>
            </a:r>
            <a:r>
              <a:rPr lang="de-DE" dirty="0" err="1"/>
              <a:t>Reduce</a:t>
            </a:r>
            <a:r>
              <a:rPr lang="de-DE" dirty="0"/>
              <a:t> auch möglich</a:t>
            </a:r>
          </a:p>
          <a:p>
            <a:endParaRPr lang="en-GB" dirty="0"/>
          </a:p>
        </p:txBody>
      </p:sp>
      <p:sp>
        <p:nvSpPr>
          <p:cNvPr id="3" name="Datumsplatzhalter 2">
            <a:extLst>
              <a:ext uri="{FF2B5EF4-FFF2-40B4-BE49-F238E27FC236}">
                <a16:creationId xmlns:a16="http://schemas.microsoft.com/office/drawing/2014/main" id="{B8E0C6EE-F04B-483F-8591-5C6485D868C4}"/>
              </a:ext>
            </a:extLst>
          </p:cNvPr>
          <p:cNvSpPr>
            <a:spLocks noGrp="1"/>
          </p:cNvSpPr>
          <p:nvPr>
            <p:ph type="dt" sz="half" idx="10"/>
          </p:nvPr>
        </p:nvSpPr>
        <p:spPr/>
        <p:txBody>
          <a:bodyPr/>
          <a:lstStyle/>
          <a:p>
            <a:fld id="{651B85B5-C028-4797-999F-2256A4317902}" type="datetime1">
              <a:rPr lang="de-DE" smtClean="0"/>
              <a:t>06.05.2020</a:t>
            </a:fld>
            <a:endParaRPr lang="en-GB"/>
          </a:p>
        </p:txBody>
      </p:sp>
      <p:sp>
        <p:nvSpPr>
          <p:cNvPr id="4" name="Fußzeilenplatzhalter 3">
            <a:extLst>
              <a:ext uri="{FF2B5EF4-FFF2-40B4-BE49-F238E27FC236}">
                <a16:creationId xmlns:a16="http://schemas.microsoft.com/office/drawing/2014/main" id="{7F93967C-0E5F-4B74-A2AC-26F2C3EE895A}"/>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35638055-6924-4D9E-86EB-5815EC46167D}"/>
              </a:ext>
            </a:extLst>
          </p:cNvPr>
          <p:cNvSpPr>
            <a:spLocks noGrp="1"/>
          </p:cNvSpPr>
          <p:nvPr>
            <p:ph type="sldNum" sz="quarter" idx="12"/>
          </p:nvPr>
        </p:nvSpPr>
        <p:spPr/>
        <p:txBody>
          <a:bodyPr/>
          <a:lstStyle/>
          <a:p>
            <a:fld id="{83E1CBDC-688B-449B-A4B9-E4A634A960D0}" type="slidenum">
              <a:rPr lang="en-GB" smtClean="0"/>
              <a:t>21</a:t>
            </a:fld>
            <a:endParaRPr lang="en-GB"/>
          </a:p>
        </p:txBody>
      </p:sp>
      <p:sp>
        <p:nvSpPr>
          <p:cNvPr id="6" name="Titel 5">
            <a:extLst>
              <a:ext uri="{FF2B5EF4-FFF2-40B4-BE49-F238E27FC236}">
                <a16:creationId xmlns:a16="http://schemas.microsoft.com/office/drawing/2014/main" id="{760B978A-DB0A-410E-9991-106F1E3ACC6E}"/>
              </a:ext>
            </a:extLst>
          </p:cNvPr>
          <p:cNvSpPr>
            <a:spLocks noGrp="1"/>
          </p:cNvSpPr>
          <p:nvPr>
            <p:ph type="title"/>
          </p:nvPr>
        </p:nvSpPr>
        <p:spPr/>
        <p:txBody>
          <a:bodyPr/>
          <a:lstStyle/>
          <a:p>
            <a:r>
              <a:rPr lang="de-DE" dirty="0"/>
              <a:t>Aggregation</a:t>
            </a:r>
            <a:endParaRPr lang="en-GB" dirty="0"/>
          </a:p>
        </p:txBody>
      </p:sp>
    </p:spTree>
    <p:extLst>
      <p:ext uri="{BB962C8B-B14F-4D97-AF65-F5344CB8AC3E}">
        <p14:creationId xmlns:p14="http://schemas.microsoft.com/office/powerpoint/2010/main" val="991934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gg-pipeline">
            <a:hlinkClick r:id="" action="ppaction://media"/>
            <a:extLst>
              <a:ext uri="{FF2B5EF4-FFF2-40B4-BE49-F238E27FC236}">
                <a16:creationId xmlns:a16="http://schemas.microsoft.com/office/drawing/2014/main" id="{7638A8ED-15FB-4F87-8F43-644CED59170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75504" y="1628152"/>
            <a:ext cx="8498498" cy="3881437"/>
          </a:xfrm>
        </p:spPr>
      </p:pic>
      <p:sp>
        <p:nvSpPr>
          <p:cNvPr id="3" name="Datumsplatzhalter 2">
            <a:extLst>
              <a:ext uri="{FF2B5EF4-FFF2-40B4-BE49-F238E27FC236}">
                <a16:creationId xmlns:a16="http://schemas.microsoft.com/office/drawing/2014/main" id="{8E098BC4-31ED-41F2-A5D2-7A7D0EFBD519}"/>
              </a:ext>
            </a:extLst>
          </p:cNvPr>
          <p:cNvSpPr>
            <a:spLocks noGrp="1"/>
          </p:cNvSpPr>
          <p:nvPr>
            <p:ph type="dt" sz="half" idx="10"/>
          </p:nvPr>
        </p:nvSpPr>
        <p:spPr/>
        <p:txBody>
          <a:bodyPr/>
          <a:lstStyle/>
          <a:p>
            <a:fld id="{651B85B5-C028-4797-999F-2256A4317902}" type="datetime1">
              <a:rPr lang="de-DE" smtClean="0"/>
              <a:t>06.05.2020</a:t>
            </a:fld>
            <a:endParaRPr lang="en-GB"/>
          </a:p>
        </p:txBody>
      </p:sp>
      <p:sp>
        <p:nvSpPr>
          <p:cNvPr id="4" name="Fußzeilenplatzhalter 3">
            <a:extLst>
              <a:ext uri="{FF2B5EF4-FFF2-40B4-BE49-F238E27FC236}">
                <a16:creationId xmlns:a16="http://schemas.microsoft.com/office/drawing/2014/main" id="{6FC26391-0FE9-4D4C-9A8C-2C109F974E6B}"/>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B46016C1-358A-4DC7-B50A-2A5EA31A904F}"/>
              </a:ext>
            </a:extLst>
          </p:cNvPr>
          <p:cNvSpPr>
            <a:spLocks noGrp="1"/>
          </p:cNvSpPr>
          <p:nvPr>
            <p:ph type="sldNum" sz="quarter" idx="12"/>
          </p:nvPr>
        </p:nvSpPr>
        <p:spPr/>
        <p:txBody>
          <a:bodyPr/>
          <a:lstStyle/>
          <a:p>
            <a:fld id="{83E1CBDC-688B-449B-A4B9-E4A634A960D0}" type="slidenum">
              <a:rPr lang="en-GB" smtClean="0"/>
              <a:t>22</a:t>
            </a:fld>
            <a:endParaRPr lang="en-GB"/>
          </a:p>
        </p:txBody>
      </p:sp>
      <p:sp>
        <p:nvSpPr>
          <p:cNvPr id="6" name="Titel 5">
            <a:extLst>
              <a:ext uri="{FF2B5EF4-FFF2-40B4-BE49-F238E27FC236}">
                <a16:creationId xmlns:a16="http://schemas.microsoft.com/office/drawing/2014/main" id="{5C773BF2-24C5-4F12-8F00-5F14B5A0C5A7}"/>
              </a:ext>
            </a:extLst>
          </p:cNvPr>
          <p:cNvSpPr>
            <a:spLocks noGrp="1"/>
          </p:cNvSpPr>
          <p:nvPr>
            <p:ph type="title"/>
          </p:nvPr>
        </p:nvSpPr>
        <p:spPr/>
        <p:txBody>
          <a:bodyPr/>
          <a:lstStyle/>
          <a:p>
            <a:r>
              <a:rPr lang="de-DE" dirty="0"/>
              <a:t>Aggregation</a:t>
            </a:r>
          </a:p>
        </p:txBody>
      </p:sp>
    </p:spTree>
    <p:extLst>
      <p:ext uri="{BB962C8B-B14F-4D97-AF65-F5344CB8AC3E}">
        <p14:creationId xmlns:p14="http://schemas.microsoft.com/office/powerpoint/2010/main" val="3109634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5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F59B848B-6CE2-4F40-B6E9-0FDFFD0F92FD}"/>
              </a:ext>
            </a:extLst>
          </p:cNvPr>
          <p:cNvPicPr>
            <a:picLocks noGrp="1" noChangeAspect="1"/>
          </p:cNvPicPr>
          <p:nvPr>
            <p:ph idx="1"/>
          </p:nvPr>
        </p:nvPicPr>
        <p:blipFill>
          <a:blip r:embed="rId3"/>
          <a:stretch>
            <a:fillRect/>
          </a:stretch>
        </p:blipFill>
        <p:spPr>
          <a:xfrm>
            <a:off x="2247763" y="2160588"/>
            <a:ext cx="5456512" cy="3881437"/>
          </a:xfrm>
          <a:prstGeom prst="rect">
            <a:avLst/>
          </a:prstGeom>
        </p:spPr>
      </p:pic>
      <p:sp>
        <p:nvSpPr>
          <p:cNvPr id="3" name="Datumsplatzhalter 2">
            <a:extLst>
              <a:ext uri="{FF2B5EF4-FFF2-40B4-BE49-F238E27FC236}">
                <a16:creationId xmlns:a16="http://schemas.microsoft.com/office/drawing/2014/main" id="{7288C60F-3C86-4512-B336-A5A0FF841B88}"/>
              </a:ext>
            </a:extLst>
          </p:cNvPr>
          <p:cNvSpPr>
            <a:spLocks noGrp="1"/>
          </p:cNvSpPr>
          <p:nvPr>
            <p:ph type="dt" sz="half" idx="10"/>
          </p:nvPr>
        </p:nvSpPr>
        <p:spPr/>
        <p:txBody>
          <a:bodyPr/>
          <a:lstStyle/>
          <a:p>
            <a:fld id="{651B85B5-C028-4797-999F-2256A4317902}" type="datetime1">
              <a:rPr lang="de-DE" smtClean="0"/>
              <a:t>06.05.2020</a:t>
            </a:fld>
            <a:endParaRPr lang="en-GB"/>
          </a:p>
        </p:txBody>
      </p:sp>
      <p:sp>
        <p:nvSpPr>
          <p:cNvPr id="4" name="Fußzeilenplatzhalter 3">
            <a:extLst>
              <a:ext uri="{FF2B5EF4-FFF2-40B4-BE49-F238E27FC236}">
                <a16:creationId xmlns:a16="http://schemas.microsoft.com/office/drawing/2014/main" id="{B90CDFB4-2127-43A7-9B46-DE80E1A4DC42}"/>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F24A9E50-72CB-4D23-A432-2643B72D7160}"/>
              </a:ext>
            </a:extLst>
          </p:cNvPr>
          <p:cNvSpPr>
            <a:spLocks noGrp="1"/>
          </p:cNvSpPr>
          <p:nvPr>
            <p:ph type="sldNum" sz="quarter" idx="12"/>
          </p:nvPr>
        </p:nvSpPr>
        <p:spPr/>
        <p:txBody>
          <a:bodyPr/>
          <a:lstStyle/>
          <a:p>
            <a:fld id="{83E1CBDC-688B-449B-A4B9-E4A634A960D0}" type="slidenum">
              <a:rPr lang="en-GB" smtClean="0"/>
              <a:t>23</a:t>
            </a:fld>
            <a:endParaRPr lang="en-GB"/>
          </a:p>
        </p:txBody>
      </p:sp>
      <p:sp>
        <p:nvSpPr>
          <p:cNvPr id="6" name="Titel 5">
            <a:extLst>
              <a:ext uri="{FF2B5EF4-FFF2-40B4-BE49-F238E27FC236}">
                <a16:creationId xmlns:a16="http://schemas.microsoft.com/office/drawing/2014/main" id="{9AF26DC2-A931-416B-B3DB-E5BC735E0E17}"/>
              </a:ext>
            </a:extLst>
          </p:cNvPr>
          <p:cNvSpPr>
            <a:spLocks noGrp="1"/>
          </p:cNvSpPr>
          <p:nvPr>
            <p:ph type="title"/>
          </p:nvPr>
        </p:nvSpPr>
        <p:spPr/>
        <p:txBody>
          <a:bodyPr/>
          <a:lstStyle/>
          <a:p>
            <a:r>
              <a:rPr lang="de-DE" dirty="0" err="1"/>
              <a:t>Sharding</a:t>
            </a:r>
            <a:endParaRPr lang="de-DE" dirty="0"/>
          </a:p>
        </p:txBody>
      </p:sp>
    </p:spTree>
    <p:extLst>
      <p:ext uri="{BB962C8B-B14F-4D97-AF65-F5344CB8AC3E}">
        <p14:creationId xmlns:p14="http://schemas.microsoft.com/office/powerpoint/2010/main" val="675115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AB8FBE82-BA9D-4EF8-8E2E-C033F12EAF57}"/>
              </a:ext>
            </a:extLst>
          </p:cNvPr>
          <p:cNvPicPr>
            <a:picLocks noGrp="1" noChangeAspect="1"/>
          </p:cNvPicPr>
          <p:nvPr>
            <p:ph idx="1"/>
          </p:nvPr>
        </p:nvPicPr>
        <p:blipFill>
          <a:blip r:embed="rId3"/>
          <a:stretch>
            <a:fillRect/>
          </a:stretch>
        </p:blipFill>
        <p:spPr>
          <a:xfrm>
            <a:off x="761206" y="2443956"/>
            <a:ext cx="8429625" cy="3314700"/>
          </a:xfrm>
          <a:prstGeom prst="rect">
            <a:avLst/>
          </a:prstGeom>
        </p:spPr>
      </p:pic>
      <p:sp>
        <p:nvSpPr>
          <p:cNvPr id="3" name="Datumsplatzhalter 2">
            <a:extLst>
              <a:ext uri="{FF2B5EF4-FFF2-40B4-BE49-F238E27FC236}">
                <a16:creationId xmlns:a16="http://schemas.microsoft.com/office/drawing/2014/main" id="{367B4E59-7712-4275-859A-D01AAC44D840}"/>
              </a:ext>
            </a:extLst>
          </p:cNvPr>
          <p:cNvSpPr>
            <a:spLocks noGrp="1"/>
          </p:cNvSpPr>
          <p:nvPr>
            <p:ph type="dt" sz="half" idx="10"/>
          </p:nvPr>
        </p:nvSpPr>
        <p:spPr/>
        <p:txBody>
          <a:bodyPr/>
          <a:lstStyle/>
          <a:p>
            <a:fld id="{651B85B5-C028-4797-999F-2256A4317902}" type="datetime1">
              <a:rPr lang="de-DE" smtClean="0"/>
              <a:t>06.05.2020</a:t>
            </a:fld>
            <a:endParaRPr lang="en-GB"/>
          </a:p>
        </p:txBody>
      </p:sp>
      <p:sp>
        <p:nvSpPr>
          <p:cNvPr id="4" name="Fußzeilenplatzhalter 3">
            <a:extLst>
              <a:ext uri="{FF2B5EF4-FFF2-40B4-BE49-F238E27FC236}">
                <a16:creationId xmlns:a16="http://schemas.microsoft.com/office/drawing/2014/main" id="{6EB18413-0D77-4B98-9F78-5E22CA9DFF9A}"/>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B842559F-D726-4BF9-8DEB-3A6E18CFDFF5}"/>
              </a:ext>
            </a:extLst>
          </p:cNvPr>
          <p:cNvSpPr>
            <a:spLocks noGrp="1"/>
          </p:cNvSpPr>
          <p:nvPr>
            <p:ph type="sldNum" sz="quarter" idx="12"/>
          </p:nvPr>
        </p:nvSpPr>
        <p:spPr/>
        <p:txBody>
          <a:bodyPr/>
          <a:lstStyle/>
          <a:p>
            <a:fld id="{83E1CBDC-688B-449B-A4B9-E4A634A960D0}" type="slidenum">
              <a:rPr lang="en-GB" smtClean="0"/>
              <a:t>24</a:t>
            </a:fld>
            <a:endParaRPr lang="en-GB"/>
          </a:p>
        </p:txBody>
      </p:sp>
      <p:sp>
        <p:nvSpPr>
          <p:cNvPr id="6" name="Titel 5">
            <a:extLst>
              <a:ext uri="{FF2B5EF4-FFF2-40B4-BE49-F238E27FC236}">
                <a16:creationId xmlns:a16="http://schemas.microsoft.com/office/drawing/2014/main" id="{8131C5DC-EFFA-4568-93D5-09BB99066626}"/>
              </a:ext>
            </a:extLst>
          </p:cNvPr>
          <p:cNvSpPr>
            <a:spLocks noGrp="1"/>
          </p:cNvSpPr>
          <p:nvPr>
            <p:ph type="title"/>
          </p:nvPr>
        </p:nvSpPr>
        <p:spPr/>
        <p:txBody>
          <a:bodyPr/>
          <a:lstStyle/>
          <a:p>
            <a:r>
              <a:rPr lang="de-DE" dirty="0"/>
              <a:t>Replikation</a:t>
            </a:r>
          </a:p>
        </p:txBody>
      </p:sp>
    </p:spTree>
    <p:extLst>
      <p:ext uri="{BB962C8B-B14F-4D97-AF65-F5344CB8AC3E}">
        <p14:creationId xmlns:p14="http://schemas.microsoft.com/office/powerpoint/2010/main" val="1899435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4A36D0A7-96B9-462F-93E1-4137E34795F2}"/>
              </a:ext>
            </a:extLst>
          </p:cNvPr>
          <p:cNvPicPr>
            <a:picLocks noGrp="1" noChangeAspect="1"/>
          </p:cNvPicPr>
          <p:nvPr>
            <p:ph idx="1"/>
          </p:nvPr>
        </p:nvPicPr>
        <p:blipFill>
          <a:blip r:embed="rId3"/>
          <a:stretch>
            <a:fillRect/>
          </a:stretch>
        </p:blipFill>
        <p:spPr>
          <a:xfrm>
            <a:off x="2438156" y="2160588"/>
            <a:ext cx="5075725" cy="3881437"/>
          </a:xfrm>
          <a:prstGeom prst="rect">
            <a:avLst/>
          </a:prstGeom>
        </p:spPr>
      </p:pic>
      <p:sp>
        <p:nvSpPr>
          <p:cNvPr id="3" name="Datumsplatzhalter 2">
            <a:extLst>
              <a:ext uri="{FF2B5EF4-FFF2-40B4-BE49-F238E27FC236}">
                <a16:creationId xmlns:a16="http://schemas.microsoft.com/office/drawing/2014/main" id="{CAEF8FBB-2BEB-454E-98F2-66B836B2CB5E}"/>
              </a:ext>
            </a:extLst>
          </p:cNvPr>
          <p:cNvSpPr>
            <a:spLocks noGrp="1"/>
          </p:cNvSpPr>
          <p:nvPr>
            <p:ph type="dt" sz="half" idx="10"/>
          </p:nvPr>
        </p:nvSpPr>
        <p:spPr/>
        <p:txBody>
          <a:bodyPr/>
          <a:lstStyle/>
          <a:p>
            <a:fld id="{651B85B5-C028-4797-999F-2256A4317902}" type="datetime1">
              <a:rPr lang="de-DE" smtClean="0"/>
              <a:t>06.05.2020</a:t>
            </a:fld>
            <a:endParaRPr lang="en-GB"/>
          </a:p>
        </p:txBody>
      </p:sp>
      <p:sp>
        <p:nvSpPr>
          <p:cNvPr id="4" name="Fußzeilenplatzhalter 3">
            <a:extLst>
              <a:ext uri="{FF2B5EF4-FFF2-40B4-BE49-F238E27FC236}">
                <a16:creationId xmlns:a16="http://schemas.microsoft.com/office/drawing/2014/main" id="{7CA0A1FC-285E-4131-89F1-11502B3130AC}"/>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26CB881C-462D-4905-AC67-E251C32A4234}"/>
              </a:ext>
            </a:extLst>
          </p:cNvPr>
          <p:cNvSpPr>
            <a:spLocks noGrp="1"/>
          </p:cNvSpPr>
          <p:nvPr>
            <p:ph type="sldNum" sz="quarter" idx="12"/>
          </p:nvPr>
        </p:nvSpPr>
        <p:spPr/>
        <p:txBody>
          <a:bodyPr/>
          <a:lstStyle/>
          <a:p>
            <a:fld id="{83E1CBDC-688B-449B-A4B9-E4A634A960D0}" type="slidenum">
              <a:rPr lang="en-GB" smtClean="0"/>
              <a:t>25</a:t>
            </a:fld>
            <a:endParaRPr lang="en-GB"/>
          </a:p>
        </p:txBody>
      </p:sp>
      <p:sp>
        <p:nvSpPr>
          <p:cNvPr id="6" name="Titel 5">
            <a:extLst>
              <a:ext uri="{FF2B5EF4-FFF2-40B4-BE49-F238E27FC236}">
                <a16:creationId xmlns:a16="http://schemas.microsoft.com/office/drawing/2014/main" id="{72DE12FC-8E70-4536-A017-ED8E94354C79}"/>
              </a:ext>
            </a:extLst>
          </p:cNvPr>
          <p:cNvSpPr>
            <a:spLocks noGrp="1"/>
          </p:cNvSpPr>
          <p:nvPr>
            <p:ph type="title"/>
          </p:nvPr>
        </p:nvSpPr>
        <p:spPr/>
        <p:txBody>
          <a:bodyPr/>
          <a:lstStyle/>
          <a:p>
            <a:r>
              <a:rPr lang="de-DE" dirty="0"/>
              <a:t>Replikation</a:t>
            </a:r>
          </a:p>
        </p:txBody>
      </p:sp>
    </p:spTree>
    <p:extLst>
      <p:ext uri="{BB962C8B-B14F-4D97-AF65-F5344CB8AC3E}">
        <p14:creationId xmlns:p14="http://schemas.microsoft.com/office/powerpoint/2010/main" val="3679322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51207B-0E65-46AF-923C-00A787E35E39}"/>
              </a:ext>
            </a:extLst>
          </p:cNvPr>
          <p:cNvSpPr>
            <a:spLocks noGrp="1"/>
          </p:cNvSpPr>
          <p:nvPr>
            <p:ph type="title"/>
          </p:nvPr>
        </p:nvSpPr>
        <p:spPr/>
        <p:txBody>
          <a:bodyPr/>
          <a:lstStyle/>
          <a:p>
            <a:r>
              <a:rPr lang="de-DE" dirty="0"/>
              <a:t>Unterschiede</a:t>
            </a:r>
            <a:endParaRPr lang="en-GB" dirty="0"/>
          </a:p>
        </p:txBody>
      </p:sp>
      <p:sp>
        <p:nvSpPr>
          <p:cNvPr id="3" name="Textplatzhalter 2">
            <a:extLst>
              <a:ext uri="{FF2B5EF4-FFF2-40B4-BE49-F238E27FC236}">
                <a16:creationId xmlns:a16="http://schemas.microsoft.com/office/drawing/2014/main" id="{DDE3EBD1-4B51-4F99-ABE9-FC2F6E26CDA6}"/>
              </a:ext>
            </a:extLst>
          </p:cNvPr>
          <p:cNvSpPr>
            <a:spLocks noGrp="1"/>
          </p:cNvSpPr>
          <p:nvPr>
            <p:ph type="body" idx="1"/>
          </p:nvPr>
        </p:nvSpPr>
        <p:spPr/>
        <p:txBody>
          <a:bodyPr/>
          <a:lstStyle/>
          <a:p>
            <a:r>
              <a:rPr lang="de-DE" dirty="0"/>
              <a:t>MongoDB</a:t>
            </a:r>
            <a:endParaRPr lang="en-GB" dirty="0"/>
          </a:p>
        </p:txBody>
      </p:sp>
      <p:sp>
        <p:nvSpPr>
          <p:cNvPr id="4" name="Inhaltsplatzhalter 3">
            <a:extLst>
              <a:ext uri="{FF2B5EF4-FFF2-40B4-BE49-F238E27FC236}">
                <a16:creationId xmlns:a16="http://schemas.microsoft.com/office/drawing/2014/main" id="{80E5B40A-02BB-4348-9257-ED05D2BA865D}"/>
              </a:ext>
            </a:extLst>
          </p:cNvPr>
          <p:cNvSpPr>
            <a:spLocks noGrp="1"/>
          </p:cNvSpPr>
          <p:nvPr>
            <p:ph sz="half" idx="2"/>
          </p:nvPr>
        </p:nvSpPr>
        <p:spPr/>
        <p:txBody>
          <a:bodyPr/>
          <a:lstStyle/>
          <a:p>
            <a:r>
              <a:rPr lang="de-DE" dirty="0"/>
              <a:t>Einfachere </a:t>
            </a:r>
            <a:r>
              <a:rPr lang="de-DE" dirty="0" err="1"/>
              <a:t>Aggregations</a:t>
            </a:r>
            <a:r>
              <a:rPr lang="de-DE" dirty="0"/>
              <a:t> Syntax</a:t>
            </a:r>
          </a:p>
          <a:p>
            <a:r>
              <a:rPr lang="en-GB" dirty="0"/>
              <a:t>MongoDB </a:t>
            </a:r>
            <a:r>
              <a:rPr lang="en-GB" dirty="0" err="1"/>
              <a:t>läuft</a:t>
            </a:r>
            <a:r>
              <a:rPr lang="en-GB" dirty="0"/>
              <a:t> </a:t>
            </a:r>
            <a:r>
              <a:rPr lang="en-GB" dirty="0" err="1"/>
              <a:t>nicht</a:t>
            </a:r>
            <a:r>
              <a:rPr lang="en-GB" dirty="0"/>
              <a:t> auf </a:t>
            </a:r>
            <a:r>
              <a:rPr lang="en-GB" dirty="0" err="1"/>
              <a:t>Mobilgeräten</a:t>
            </a:r>
            <a:endParaRPr lang="en-GB" dirty="0"/>
          </a:p>
          <a:p>
            <a:r>
              <a:rPr lang="en-GB" dirty="0"/>
              <a:t>MongoDB </a:t>
            </a:r>
            <a:r>
              <a:rPr lang="en-GB" dirty="0" err="1"/>
              <a:t>ist</a:t>
            </a:r>
            <a:r>
              <a:rPr lang="en-GB" dirty="0"/>
              <a:t> </a:t>
            </a:r>
            <a:r>
              <a:rPr lang="en-GB" dirty="0" err="1"/>
              <a:t>schneller</a:t>
            </a:r>
            <a:r>
              <a:rPr lang="en-GB" dirty="0"/>
              <a:t> und </a:t>
            </a:r>
            <a:r>
              <a:rPr lang="en-GB" dirty="0" err="1"/>
              <a:t>skaliert</a:t>
            </a:r>
            <a:r>
              <a:rPr lang="en-GB" dirty="0"/>
              <a:t> </a:t>
            </a:r>
            <a:r>
              <a:rPr lang="en-GB" dirty="0" err="1"/>
              <a:t>besser</a:t>
            </a:r>
            <a:endParaRPr lang="de-DE" dirty="0"/>
          </a:p>
        </p:txBody>
      </p:sp>
      <p:sp>
        <p:nvSpPr>
          <p:cNvPr id="5" name="Textplatzhalter 4">
            <a:extLst>
              <a:ext uri="{FF2B5EF4-FFF2-40B4-BE49-F238E27FC236}">
                <a16:creationId xmlns:a16="http://schemas.microsoft.com/office/drawing/2014/main" id="{205C4C62-FC4A-4E56-872F-2D86697E4869}"/>
              </a:ext>
            </a:extLst>
          </p:cNvPr>
          <p:cNvSpPr>
            <a:spLocks noGrp="1"/>
          </p:cNvSpPr>
          <p:nvPr>
            <p:ph type="body" sz="quarter" idx="3"/>
          </p:nvPr>
        </p:nvSpPr>
        <p:spPr/>
        <p:txBody>
          <a:bodyPr/>
          <a:lstStyle/>
          <a:p>
            <a:r>
              <a:rPr lang="de-DE" dirty="0" err="1"/>
              <a:t>CouchDB</a:t>
            </a:r>
            <a:endParaRPr lang="en-GB" dirty="0"/>
          </a:p>
        </p:txBody>
      </p:sp>
      <p:sp>
        <p:nvSpPr>
          <p:cNvPr id="6" name="Inhaltsplatzhalter 5">
            <a:extLst>
              <a:ext uri="{FF2B5EF4-FFF2-40B4-BE49-F238E27FC236}">
                <a16:creationId xmlns:a16="http://schemas.microsoft.com/office/drawing/2014/main" id="{E02E9655-5D97-4676-B041-D88E5B5E2045}"/>
              </a:ext>
            </a:extLst>
          </p:cNvPr>
          <p:cNvSpPr>
            <a:spLocks noGrp="1"/>
          </p:cNvSpPr>
          <p:nvPr>
            <p:ph sz="quarter" idx="4"/>
          </p:nvPr>
        </p:nvSpPr>
        <p:spPr/>
        <p:txBody>
          <a:bodyPr/>
          <a:lstStyle/>
          <a:p>
            <a:r>
              <a:rPr lang="de-DE" dirty="0"/>
              <a:t>Nur durch MapReduce Funktionen </a:t>
            </a:r>
            <a:r>
              <a:rPr lang="de-DE" dirty="0" err="1"/>
              <a:t>aggregierbar</a:t>
            </a:r>
            <a:endParaRPr lang="de-DE" dirty="0"/>
          </a:p>
          <a:p>
            <a:r>
              <a:rPr lang="de-DE" dirty="0" err="1"/>
              <a:t>CouchDB</a:t>
            </a:r>
            <a:r>
              <a:rPr lang="de-DE" dirty="0"/>
              <a:t> läuft auf Android und IOS</a:t>
            </a:r>
            <a:endParaRPr lang="en-GB" dirty="0"/>
          </a:p>
        </p:txBody>
      </p:sp>
      <p:sp>
        <p:nvSpPr>
          <p:cNvPr id="7" name="Datumsplatzhalter 6">
            <a:extLst>
              <a:ext uri="{FF2B5EF4-FFF2-40B4-BE49-F238E27FC236}">
                <a16:creationId xmlns:a16="http://schemas.microsoft.com/office/drawing/2014/main" id="{D3F14955-BF76-431F-A62F-A58128F858E6}"/>
              </a:ext>
            </a:extLst>
          </p:cNvPr>
          <p:cNvSpPr>
            <a:spLocks noGrp="1"/>
          </p:cNvSpPr>
          <p:nvPr>
            <p:ph type="dt" sz="half" idx="10"/>
          </p:nvPr>
        </p:nvSpPr>
        <p:spPr/>
        <p:txBody>
          <a:bodyPr/>
          <a:lstStyle/>
          <a:p>
            <a:fld id="{BC0B7164-A2FC-4F89-B7FA-8BEFFB794747}" type="datetime1">
              <a:rPr lang="de-DE" smtClean="0"/>
              <a:t>06.05.2020</a:t>
            </a:fld>
            <a:endParaRPr lang="en-GB"/>
          </a:p>
        </p:txBody>
      </p:sp>
      <p:sp>
        <p:nvSpPr>
          <p:cNvPr id="8" name="Fußzeilenplatzhalter 7">
            <a:extLst>
              <a:ext uri="{FF2B5EF4-FFF2-40B4-BE49-F238E27FC236}">
                <a16:creationId xmlns:a16="http://schemas.microsoft.com/office/drawing/2014/main" id="{69B3921B-C3E2-461D-ACC5-FA4BD6BDA917}"/>
              </a:ext>
            </a:extLst>
          </p:cNvPr>
          <p:cNvSpPr>
            <a:spLocks noGrp="1"/>
          </p:cNvSpPr>
          <p:nvPr>
            <p:ph type="ftr" sz="quarter" idx="11"/>
          </p:nvPr>
        </p:nvSpPr>
        <p:spPr/>
        <p:txBody>
          <a:bodyPr/>
          <a:lstStyle/>
          <a:p>
            <a:r>
              <a:rPr lang="en-GB"/>
              <a:t>Document Stores - Victor Wolf</a:t>
            </a:r>
          </a:p>
        </p:txBody>
      </p:sp>
      <p:sp>
        <p:nvSpPr>
          <p:cNvPr id="9" name="Foliennummernplatzhalter 8">
            <a:extLst>
              <a:ext uri="{FF2B5EF4-FFF2-40B4-BE49-F238E27FC236}">
                <a16:creationId xmlns:a16="http://schemas.microsoft.com/office/drawing/2014/main" id="{A32D2C6A-9832-455B-8290-FC6299E744A0}"/>
              </a:ext>
            </a:extLst>
          </p:cNvPr>
          <p:cNvSpPr>
            <a:spLocks noGrp="1"/>
          </p:cNvSpPr>
          <p:nvPr>
            <p:ph type="sldNum" sz="quarter" idx="12"/>
          </p:nvPr>
        </p:nvSpPr>
        <p:spPr/>
        <p:txBody>
          <a:bodyPr/>
          <a:lstStyle/>
          <a:p>
            <a:fld id="{83E1CBDC-688B-449B-A4B9-E4A634A960D0}" type="slidenum">
              <a:rPr lang="en-GB" smtClean="0"/>
              <a:t>26</a:t>
            </a:fld>
            <a:endParaRPr lang="en-GB"/>
          </a:p>
        </p:txBody>
      </p:sp>
    </p:spTree>
    <p:extLst>
      <p:ext uri="{BB962C8B-B14F-4D97-AF65-F5344CB8AC3E}">
        <p14:creationId xmlns:p14="http://schemas.microsoft.com/office/powerpoint/2010/main" val="3157009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fade">
                                      <p:cBhvr>
                                        <p:cTn id="22" dur="500"/>
                                        <p:tgtEl>
                                          <p:spTgt spid="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D1C5CC-8793-4A1A-9CA6-AD323DE5A52E}"/>
              </a:ext>
            </a:extLst>
          </p:cNvPr>
          <p:cNvSpPr>
            <a:spLocks noGrp="1"/>
          </p:cNvSpPr>
          <p:nvPr>
            <p:ph type="title"/>
          </p:nvPr>
        </p:nvSpPr>
        <p:spPr/>
        <p:txBody>
          <a:bodyPr/>
          <a:lstStyle/>
          <a:p>
            <a:r>
              <a:rPr lang="de-DE" dirty="0"/>
              <a:t>Unterschiede</a:t>
            </a:r>
            <a:endParaRPr lang="en-GB" dirty="0"/>
          </a:p>
        </p:txBody>
      </p:sp>
      <p:sp>
        <p:nvSpPr>
          <p:cNvPr id="3" name="Textplatzhalter 2">
            <a:extLst>
              <a:ext uri="{FF2B5EF4-FFF2-40B4-BE49-F238E27FC236}">
                <a16:creationId xmlns:a16="http://schemas.microsoft.com/office/drawing/2014/main" id="{6B9709AE-D1B6-4AD4-8746-204CDB75BEE9}"/>
              </a:ext>
            </a:extLst>
          </p:cNvPr>
          <p:cNvSpPr>
            <a:spLocks noGrp="1"/>
          </p:cNvSpPr>
          <p:nvPr>
            <p:ph type="body" idx="1"/>
          </p:nvPr>
        </p:nvSpPr>
        <p:spPr/>
        <p:txBody>
          <a:bodyPr/>
          <a:lstStyle/>
          <a:p>
            <a:r>
              <a:rPr lang="de-DE" dirty="0"/>
              <a:t>MongoDB</a:t>
            </a:r>
            <a:endParaRPr lang="en-GB" dirty="0"/>
          </a:p>
        </p:txBody>
      </p:sp>
      <p:sp>
        <p:nvSpPr>
          <p:cNvPr id="4" name="Inhaltsplatzhalter 3">
            <a:extLst>
              <a:ext uri="{FF2B5EF4-FFF2-40B4-BE49-F238E27FC236}">
                <a16:creationId xmlns:a16="http://schemas.microsoft.com/office/drawing/2014/main" id="{EFA40626-B9FA-4BCD-A803-0907579370C9}"/>
              </a:ext>
            </a:extLst>
          </p:cNvPr>
          <p:cNvSpPr>
            <a:spLocks noGrp="1"/>
          </p:cNvSpPr>
          <p:nvPr>
            <p:ph sz="half" idx="2"/>
          </p:nvPr>
        </p:nvSpPr>
        <p:spPr/>
        <p:txBody>
          <a:bodyPr/>
          <a:lstStyle/>
          <a:p>
            <a:r>
              <a:rPr lang="de-DE" dirty="0"/>
              <a:t>Nur </a:t>
            </a:r>
            <a:r>
              <a:rPr lang="de-DE" dirty="0" err="1"/>
              <a:t>Documents</a:t>
            </a:r>
            <a:endParaRPr lang="de-DE" dirty="0"/>
          </a:p>
          <a:p>
            <a:r>
              <a:rPr lang="de-DE" dirty="0"/>
              <a:t>Kein SQL</a:t>
            </a:r>
          </a:p>
          <a:p>
            <a:r>
              <a:rPr lang="de-DE" dirty="0"/>
              <a:t>Proprietäres Protokoll basierend auf JSON</a:t>
            </a:r>
          </a:p>
          <a:p>
            <a:r>
              <a:rPr lang="de-DE" dirty="0"/>
              <a:t>Master-Slave Replikation</a:t>
            </a:r>
            <a:endParaRPr lang="en-GB" dirty="0"/>
          </a:p>
        </p:txBody>
      </p:sp>
      <p:sp>
        <p:nvSpPr>
          <p:cNvPr id="5" name="Textplatzhalter 4">
            <a:extLst>
              <a:ext uri="{FF2B5EF4-FFF2-40B4-BE49-F238E27FC236}">
                <a16:creationId xmlns:a16="http://schemas.microsoft.com/office/drawing/2014/main" id="{1D0D0BFA-55F6-4509-8EB6-A909D65BC02E}"/>
              </a:ext>
            </a:extLst>
          </p:cNvPr>
          <p:cNvSpPr>
            <a:spLocks noGrp="1"/>
          </p:cNvSpPr>
          <p:nvPr>
            <p:ph type="body" sz="quarter" idx="3"/>
          </p:nvPr>
        </p:nvSpPr>
        <p:spPr/>
        <p:txBody>
          <a:bodyPr/>
          <a:lstStyle/>
          <a:p>
            <a:r>
              <a:rPr lang="de-DE" dirty="0"/>
              <a:t>Couchbase</a:t>
            </a:r>
            <a:endParaRPr lang="en-GB" dirty="0"/>
          </a:p>
        </p:txBody>
      </p:sp>
      <p:sp>
        <p:nvSpPr>
          <p:cNvPr id="6" name="Inhaltsplatzhalter 5">
            <a:extLst>
              <a:ext uri="{FF2B5EF4-FFF2-40B4-BE49-F238E27FC236}">
                <a16:creationId xmlns:a16="http://schemas.microsoft.com/office/drawing/2014/main" id="{D392F6A6-10DB-44A2-B732-B1ACBFD1AF5D}"/>
              </a:ext>
            </a:extLst>
          </p:cNvPr>
          <p:cNvSpPr>
            <a:spLocks noGrp="1"/>
          </p:cNvSpPr>
          <p:nvPr>
            <p:ph sz="quarter" idx="4"/>
          </p:nvPr>
        </p:nvSpPr>
        <p:spPr/>
        <p:txBody>
          <a:bodyPr/>
          <a:lstStyle/>
          <a:p>
            <a:r>
              <a:rPr lang="en-GB" dirty="0"/>
              <a:t>Document und Key Value Store</a:t>
            </a:r>
          </a:p>
          <a:p>
            <a:r>
              <a:rPr lang="en-GB" dirty="0"/>
              <a:t>N1QL</a:t>
            </a:r>
          </a:p>
          <a:p>
            <a:r>
              <a:rPr lang="en-GB" dirty="0"/>
              <a:t>Native language bindings for CRUD</a:t>
            </a:r>
          </a:p>
          <a:p>
            <a:r>
              <a:rPr lang="en-GB" dirty="0"/>
              <a:t>Master-Master </a:t>
            </a:r>
            <a:r>
              <a:rPr lang="en-GB" dirty="0" err="1"/>
              <a:t>Replikation</a:t>
            </a:r>
            <a:r>
              <a:rPr lang="en-GB" dirty="0"/>
              <a:t> und Master-Slave </a:t>
            </a:r>
            <a:r>
              <a:rPr lang="en-GB" dirty="0" err="1"/>
              <a:t>Replikation</a:t>
            </a:r>
            <a:endParaRPr lang="en-GB" dirty="0"/>
          </a:p>
        </p:txBody>
      </p:sp>
      <p:sp>
        <p:nvSpPr>
          <p:cNvPr id="7" name="Datumsplatzhalter 6">
            <a:extLst>
              <a:ext uri="{FF2B5EF4-FFF2-40B4-BE49-F238E27FC236}">
                <a16:creationId xmlns:a16="http://schemas.microsoft.com/office/drawing/2014/main" id="{80388B96-E9E2-4279-992F-830126A8F350}"/>
              </a:ext>
            </a:extLst>
          </p:cNvPr>
          <p:cNvSpPr>
            <a:spLocks noGrp="1"/>
          </p:cNvSpPr>
          <p:nvPr>
            <p:ph type="dt" sz="half" idx="10"/>
          </p:nvPr>
        </p:nvSpPr>
        <p:spPr/>
        <p:txBody>
          <a:bodyPr/>
          <a:lstStyle/>
          <a:p>
            <a:fld id="{BC0B7164-A2FC-4F89-B7FA-8BEFFB794747}" type="datetime1">
              <a:rPr lang="de-DE" smtClean="0"/>
              <a:t>06.05.2020</a:t>
            </a:fld>
            <a:endParaRPr lang="en-GB"/>
          </a:p>
        </p:txBody>
      </p:sp>
      <p:sp>
        <p:nvSpPr>
          <p:cNvPr id="8" name="Fußzeilenplatzhalter 7">
            <a:extLst>
              <a:ext uri="{FF2B5EF4-FFF2-40B4-BE49-F238E27FC236}">
                <a16:creationId xmlns:a16="http://schemas.microsoft.com/office/drawing/2014/main" id="{3DE6D991-B281-4098-ACB4-C620956DFE8E}"/>
              </a:ext>
            </a:extLst>
          </p:cNvPr>
          <p:cNvSpPr>
            <a:spLocks noGrp="1"/>
          </p:cNvSpPr>
          <p:nvPr>
            <p:ph type="ftr" sz="quarter" idx="11"/>
          </p:nvPr>
        </p:nvSpPr>
        <p:spPr/>
        <p:txBody>
          <a:bodyPr/>
          <a:lstStyle/>
          <a:p>
            <a:r>
              <a:rPr lang="en-GB"/>
              <a:t>Document Stores - Victor Wolf</a:t>
            </a:r>
          </a:p>
        </p:txBody>
      </p:sp>
      <p:sp>
        <p:nvSpPr>
          <p:cNvPr id="9" name="Foliennummernplatzhalter 8">
            <a:extLst>
              <a:ext uri="{FF2B5EF4-FFF2-40B4-BE49-F238E27FC236}">
                <a16:creationId xmlns:a16="http://schemas.microsoft.com/office/drawing/2014/main" id="{CF221355-F8B1-4B3D-8E5F-FD89164A1D59}"/>
              </a:ext>
            </a:extLst>
          </p:cNvPr>
          <p:cNvSpPr>
            <a:spLocks noGrp="1"/>
          </p:cNvSpPr>
          <p:nvPr>
            <p:ph type="sldNum" sz="quarter" idx="12"/>
          </p:nvPr>
        </p:nvSpPr>
        <p:spPr/>
        <p:txBody>
          <a:bodyPr/>
          <a:lstStyle/>
          <a:p>
            <a:fld id="{83E1CBDC-688B-449B-A4B9-E4A634A960D0}" type="slidenum">
              <a:rPr lang="en-GB" smtClean="0"/>
              <a:t>27</a:t>
            </a:fld>
            <a:endParaRPr lang="en-GB"/>
          </a:p>
        </p:txBody>
      </p:sp>
    </p:spTree>
    <p:extLst>
      <p:ext uri="{BB962C8B-B14F-4D97-AF65-F5344CB8AC3E}">
        <p14:creationId xmlns:p14="http://schemas.microsoft.com/office/powerpoint/2010/main" val="341061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fade">
                                      <p:cBhvr>
                                        <p:cTn id="22" dur="500"/>
                                        <p:tgtEl>
                                          <p:spTgt spid="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500"/>
                                        <p:tgtEl>
                                          <p:spTgt spid="4">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2" end="2"/>
                                            </p:txEl>
                                          </p:spTgt>
                                        </p:tgtEl>
                                        <p:attrNameLst>
                                          <p:attrName>style.visibility</p:attrName>
                                        </p:attrNameLst>
                                      </p:cBhvr>
                                      <p:to>
                                        <p:strVal val="visible"/>
                                      </p:to>
                                    </p:set>
                                    <p:animEffect transition="in" filter="fade">
                                      <p:cBhvr>
                                        <p:cTn id="32" dur="500"/>
                                        <p:tgtEl>
                                          <p:spTgt spid="6">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animEffect transition="in" filter="fade">
                                      <p:cBhvr>
                                        <p:cTn id="37" dur="500"/>
                                        <p:tgtEl>
                                          <p:spTgt spid="4">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3" end="3"/>
                                            </p:txEl>
                                          </p:spTgt>
                                        </p:tgtEl>
                                        <p:attrNameLst>
                                          <p:attrName>style.visibility</p:attrName>
                                        </p:attrNameLst>
                                      </p:cBhvr>
                                      <p:to>
                                        <p:strVal val="visible"/>
                                      </p:to>
                                    </p:set>
                                    <p:animEffect transition="in" filter="fade">
                                      <p:cBhvr>
                                        <p:cTn id="4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EF6D9F-CA01-4A8A-8845-33D173B71538}"/>
              </a:ext>
            </a:extLst>
          </p:cNvPr>
          <p:cNvSpPr>
            <a:spLocks noGrp="1"/>
          </p:cNvSpPr>
          <p:nvPr>
            <p:ph type="title"/>
          </p:nvPr>
        </p:nvSpPr>
        <p:spPr/>
        <p:txBody>
          <a:bodyPr/>
          <a:lstStyle/>
          <a:p>
            <a:r>
              <a:rPr lang="de-DE" dirty="0"/>
              <a:t>Unterschiede</a:t>
            </a:r>
            <a:endParaRPr lang="en-GB" dirty="0"/>
          </a:p>
        </p:txBody>
      </p:sp>
      <p:sp>
        <p:nvSpPr>
          <p:cNvPr id="3" name="Textplatzhalter 2">
            <a:extLst>
              <a:ext uri="{FF2B5EF4-FFF2-40B4-BE49-F238E27FC236}">
                <a16:creationId xmlns:a16="http://schemas.microsoft.com/office/drawing/2014/main" id="{7368B5A2-E84F-45C2-ACC8-086EC44D7177}"/>
              </a:ext>
            </a:extLst>
          </p:cNvPr>
          <p:cNvSpPr>
            <a:spLocks noGrp="1"/>
          </p:cNvSpPr>
          <p:nvPr>
            <p:ph type="body" idx="1"/>
          </p:nvPr>
        </p:nvSpPr>
        <p:spPr/>
        <p:txBody>
          <a:bodyPr/>
          <a:lstStyle/>
          <a:p>
            <a:r>
              <a:rPr lang="de-DE" dirty="0"/>
              <a:t>MongoDB</a:t>
            </a:r>
            <a:endParaRPr lang="en-GB" dirty="0"/>
          </a:p>
        </p:txBody>
      </p:sp>
      <p:sp>
        <p:nvSpPr>
          <p:cNvPr id="4" name="Inhaltsplatzhalter 3">
            <a:extLst>
              <a:ext uri="{FF2B5EF4-FFF2-40B4-BE49-F238E27FC236}">
                <a16:creationId xmlns:a16="http://schemas.microsoft.com/office/drawing/2014/main" id="{EFCE6581-DF5A-4A6C-8D8F-503C60295ED8}"/>
              </a:ext>
            </a:extLst>
          </p:cNvPr>
          <p:cNvSpPr>
            <a:spLocks noGrp="1"/>
          </p:cNvSpPr>
          <p:nvPr>
            <p:ph sz="half" idx="2"/>
          </p:nvPr>
        </p:nvSpPr>
        <p:spPr/>
        <p:txBody>
          <a:bodyPr/>
          <a:lstStyle/>
          <a:p>
            <a:r>
              <a:rPr lang="de-DE" dirty="0"/>
              <a:t>Besser skalierbar</a:t>
            </a:r>
          </a:p>
          <a:p>
            <a:r>
              <a:rPr lang="de-DE" dirty="0"/>
              <a:t>Gesamte Information für ein Dokument muss in diesem Dokument sein.</a:t>
            </a:r>
          </a:p>
          <a:p>
            <a:r>
              <a:rPr lang="de-DE" dirty="0"/>
              <a:t>Schneller aufzusetzen</a:t>
            </a:r>
          </a:p>
          <a:p>
            <a:r>
              <a:rPr lang="de-DE" dirty="0"/>
              <a:t>Eventual </a:t>
            </a:r>
            <a:r>
              <a:rPr lang="de-DE" dirty="0" err="1"/>
              <a:t>Consistent</a:t>
            </a:r>
            <a:endParaRPr lang="de-DE" dirty="0"/>
          </a:p>
          <a:p>
            <a:r>
              <a:rPr lang="de-DE" dirty="0"/>
              <a:t>Atomare Operationen auf einem Dokument</a:t>
            </a:r>
          </a:p>
        </p:txBody>
      </p:sp>
      <p:sp>
        <p:nvSpPr>
          <p:cNvPr id="5" name="Textplatzhalter 4">
            <a:extLst>
              <a:ext uri="{FF2B5EF4-FFF2-40B4-BE49-F238E27FC236}">
                <a16:creationId xmlns:a16="http://schemas.microsoft.com/office/drawing/2014/main" id="{323FBEB7-1A3D-4E83-BB36-254A4F9A5B5F}"/>
              </a:ext>
            </a:extLst>
          </p:cNvPr>
          <p:cNvSpPr>
            <a:spLocks noGrp="1"/>
          </p:cNvSpPr>
          <p:nvPr>
            <p:ph type="body" sz="quarter" idx="3"/>
          </p:nvPr>
        </p:nvSpPr>
        <p:spPr/>
        <p:txBody>
          <a:bodyPr/>
          <a:lstStyle/>
          <a:p>
            <a:r>
              <a:rPr lang="de-DE" dirty="0"/>
              <a:t>RDBMS</a:t>
            </a:r>
            <a:endParaRPr lang="en-GB" dirty="0"/>
          </a:p>
        </p:txBody>
      </p:sp>
      <p:sp>
        <p:nvSpPr>
          <p:cNvPr id="6" name="Inhaltsplatzhalter 5">
            <a:extLst>
              <a:ext uri="{FF2B5EF4-FFF2-40B4-BE49-F238E27FC236}">
                <a16:creationId xmlns:a16="http://schemas.microsoft.com/office/drawing/2014/main" id="{D4FE9E2C-4226-4BCC-B19B-023E2F269010}"/>
              </a:ext>
            </a:extLst>
          </p:cNvPr>
          <p:cNvSpPr>
            <a:spLocks noGrp="1"/>
          </p:cNvSpPr>
          <p:nvPr>
            <p:ph sz="quarter" idx="4"/>
          </p:nvPr>
        </p:nvSpPr>
        <p:spPr/>
        <p:txBody>
          <a:bodyPr/>
          <a:lstStyle/>
          <a:p>
            <a:r>
              <a:rPr lang="de-DE" dirty="0"/>
              <a:t>Schwieriger skalierbar</a:t>
            </a:r>
          </a:p>
          <a:p>
            <a:r>
              <a:rPr lang="de-DE" dirty="0"/>
              <a:t>Daten die logisch zusammengehören können in unterschiedlichen Tabellen liegen.</a:t>
            </a:r>
          </a:p>
          <a:p>
            <a:r>
              <a:rPr lang="de-DE" dirty="0"/>
              <a:t>Langsamer aufzusetzen</a:t>
            </a:r>
          </a:p>
          <a:p>
            <a:r>
              <a:rPr lang="de-DE" dirty="0"/>
              <a:t>Direkt Konsistent</a:t>
            </a:r>
          </a:p>
          <a:p>
            <a:r>
              <a:rPr lang="de-DE" dirty="0"/>
              <a:t>Atomar in einer Operation </a:t>
            </a:r>
          </a:p>
          <a:p>
            <a:endParaRPr lang="de-DE" dirty="0"/>
          </a:p>
        </p:txBody>
      </p:sp>
      <p:sp>
        <p:nvSpPr>
          <p:cNvPr id="7" name="Datumsplatzhalter 6">
            <a:extLst>
              <a:ext uri="{FF2B5EF4-FFF2-40B4-BE49-F238E27FC236}">
                <a16:creationId xmlns:a16="http://schemas.microsoft.com/office/drawing/2014/main" id="{6D341F71-4FD4-48C7-8A99-298D7545D3EC}"/>
              </a:ext>
            </a:extLst>
          </p:cNvPr>
          <p:cNvSpPr>
            <a:spLocks noGrp="1"/>
          </p:cNvSpPr>
          <p:nvPr>
            <p:ph type="dt" sz="half" idx="10"/>
          </p:nvPr>
        </p:nvSpPr>
        <p:spPr/>
        <p:txBody>
          <a:bodyPr/>
          <a:lstStyle/>
          <a:p>
            <a:fld id="{BC0B7164-A2FC-4F89-B7FA-8BEFFB794747}" type="datetime1">
              <a:rPr lang="de-DE" smtClean="0"/>
              <a:t>06.05.2020</a:t>
            </a:fld>
            <a:endParaRPr lang="en-GB"/>
          </a:p>
        </p:txBody>
      </p:sp>
      <p:sp>
        <p:nvSpPr>
          <p:cNvPr id="8" name="Fußzeilenplatzhalter 7">
            <a:extLst>
              <a:ext uri="{FF2B5EF4-FFF2-40B4-BE49-F238E27FC236}">
                <a16:creationId xmlns:a16="http://schemas.microsoft.com/office/drawing/2014/main" id="{2DB1E2DF-DDDA-4098-B489-600589AB0A9F}"/>
              </a:ext>
            </a:extLst>
          </p:cNvPr>
          <p:cNvSpPr>
            <a:spLocks noGrp="1"/>
          </p:cNvSpPr>
          <p:nvPr>
            <p:ph type="ftr" sz="quarter" idx="11"/>
          </p:nvPr>
        </p:nvSpPr>
        <p:spPr/>
        <p:txBody>
          <a:bodyPr/>
          <a:lstStyle/>
          <a:p>
            <a:r>
              <a:rPr lang="en-GB"/>
              <a:t>Document Stores - Victor Wolf</a:t>
            </a:r>
          </a:p>
        </p:txBody>
      </p:sp>
      <p:sp>
        <p:nvSpPr>
          <p:cNvPr id="9" name="Foliennummernplatzhalter 8">
            <a:extLst>
              <a:ext uri="{FF2B5EF4-FFF2-40B4-BE49-F238E27FC236}">
                <a16:creationId xmlns:a16="http://schemas.microsoft.com/office/drawing/2014/main" id="{81AF5044-0B82-4E44-98F4-B384531EB336}"/>
              </a:ext>
            </a:extLst>
          </p:cNvPr>
          <p:cNvSpPr>
            <a:spLocks noGrp="1"/>
          </p:cNvSpPr>
          <p:nvPr>
            <p:ph type="sldNum" sz="quarter" idx="12"/>
          </p:nvPr>
        </p:nvSpPr>
        <p:spPr/>
        <p:txBody>
          <a:bodyPr/>
          <a:lstStyle/>
          <a:p>
            <a:fld id="{83E1CBDC-688B-449B-A4B9-E4A634A960D0}" type="slidenum">
              <a:rPr lang="en-GB" smtClean="0"/>
              <a:t>28</a:t>
            </a:fld>
            <a:endParaRPr lang="en-GB"/>
          </a:p>
        </p:txBody>
      </p:sp>
    </p:spTree>
    <p:extLst>
      <p:ext uri="{BB962C8B-B14F-4D97-AF65-F5344CB8AC3E}">
        <p14:creationId xmlns:p14="http://schemas.microsoft.com/office/powerpoint/2010/main" val="745424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fade">
                                      <p:cBhvr>
                                        <p:cTn id="22" dur="500"/>
                                        <p:tgtEl>
                                          <p:spTgt spid="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500"/>
                                        <p:tgtEl>
                                          <p:spTgt spid="4">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2" end="2"/>
                                            </p:txEl>
                                          </p:spTgt>
                                        </p:tgtEl>
                                        <p:attrNameLst>
                                          <p:attrName>style.visibility</p:attrName>
                                        </p:attrNameLst>
                                      </p:cBhvr>
                                      <p:to>
                                        <p:strVal val="visible"/>
                                      </p:to>
                                    </p:set>
                                    <p:animEffect transition="in" filter="fade">
                                      <p:cBhvr>
                                        <p:cTn id="32" dur="500"/>
                                        <p:tgtEl>
                                          <p:spTgt spid="6">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animEffect transition="in" filter="fade">
                                      <p:cBhvr>
                                        <p:cTn id="37" dur="500"/>
                                        <p:tgtEl>
                                          <p:spTgt spid="4">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3" end="3"/>
                                            </p:txEl>
                                          </p:spTgt>
                                        </p:tgtEl>
                                        <p:attrNameLst>
                                          <p:attrName>style.visibility</p:attrName>
                                        </p:attrNameLst>
                                      </p:cBhvr>
                                      <p:to>
                                        <p:strVal val="visible"/>
                                      </p:to>
                                    </p:set>
                                    <p:animEffect transition="in" filter="fade">
                                      <p:cBhvr>
                                        <p:cTn id="42" dur="500"/>
                                        <p:tgtEl>
                                          <p:spTgt spid="6">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4" end="4"/>
                                            </p:txEl>
                                          </p:spTgt>
                                        </p:tgtEl>
                                        <p:attrNameLst>
                                          <p:attrName>style.visibility</p:attrName>
                                        </p:attrNameLst>
                                      </p:cBhvr>
                                      <p:to>
                                        <p:strVal val="visible"/>
                                      </p:to>
                                    </p:set>
                                    <p:animEffect transition="in" filter="fade">
                                      <p:cBhvr>
                                        <p:cTn id="47" dur="500"/>
                                        <p:tgtEl>
                                          <p:spTgt spid="4">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xEl>
                                              <p:pRg st="4" end="4"/>
                                            </p:txEl>
                                          </p:spTgt>
                                        </p:tgtEl>
                                        <p:attrNameLst>
                                          <p:attrName>style.visibility</p:attrName>
                                        </p:attrNameLst>
                                      </p:cBhvr>
                                      <p:to>
                                        <p:strVal val="visible"/>
                                      </p:to>
                                    </p:set>
                                    <p:animEffect transition="in" filter="fade">
                                      <p:cBhvr>
                                        <p:cTn id="52"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nhaltsplatzhalter 7">
            <a:extLst>
              <a:ext uri="{FF2B5EF4-FFF2-40B4-BE49-F238E27FC236}">
                <a16:creationId xmlns:a16="http://schemas.microsoft.com/office/drawing/2014/main" id="{DA744565-C3A2-4B1D-ABCF-2112A3AAC6E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62918" y="1930400"/>
            <a:ext cx="5425499" cy="3616999"/>
          </a:xfrm>
        </p:spPr>
      </p:pic>
      <p:sp>
        <p:nvSpPr>
          <p:cNvPr id="3" name="Datumsplatzhalter 2">
            <a:extLst>
              <a:ext uri="{FF2B5EF4-FFF2-40B4-BE49-F238E27FC236}">
                <a16:creationId xmlns:a16="http://schemas.microsoft.com/office/drawing/2014/main" id="{6F49364F-4450-4F1C-90B6-C3411206A85E}"/>
              </a:ext>
            </a:extLst>
          </p:cNvPr>
          <p:cNvSpPr>
            <a:spLocks noGrp="1"/>
          </p:cNvSpPr>
          <p:nvPr>
            <p:ph type="dt" sz="half" idx="10"/>
          </p:nvPr>
        </p:nvSpPr>
        <p:spPr/>
        <p:txBody>
          <a:bodyPr/>
          <a:lstStyle/>
          <a:p>
            <a:fld id="{651B85B5-C028-4797-999F-2256A4317902}" type="datetime1">
              <a:rPr lang="de-DE" smtClean="0"/>
              <a:t>06.05.2020</a:t>
            </a:fld>
            <a:endParaRPr lang="en-GB"/>
          </a:p>
        </p:txBody>
      </p:sp>
      <p:sp>
        <p:nvSpPr>
          <p:cNvPr id="4" name="Fußzeilenplatzhalter 3">
            <a:extLst>
              <a:ext uri="{FF2B5EF4-FFF2-40B4-BE49-F238E27FC236}">
                <a16:creationId xmlns:a16="http://schemas.microsoft.com/office/drawing/2014/main" id="{57BDBBB3-F812-46A1-B530-74EAEFF55012}"/>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B3A418F3-7695-4B3F-A3FA-C778EF41B4BD}"/>
              </a:ext>
            </a:extLst>
          </p:cNvPr>
          <p:cNvSpPr>
            <a:spLocks noGrp="1"/>
          </p:cNvSpPr>
          <p:nvPr>
            <p:ph type="sldNum" sz="quarter" idx="12"/>
          </p:nvPr>
        </p:nvSpPr>
        <p:spPr/>
        <p:txBody>
          <a:bodyPr/>
          <a:lstStyle/>
          <a:p>
            <a:fld id="{83E1CBDC-688B-449B-A4B9-E4A634A960D0}" type="slidenum">
              <a:rPr lang="en-GB" smtClean="0"/>
              <a:t>29</a:t>
            </a:fld>
            <a:endParaRPr lang="en-GB"/>
          </a:p>
        </p:txBody>
      </p:sp>
      <p:sp>
        <p:nvSpPr>
          <p:cNvPr id="6" name="Titel 5">
            <a:extLst>
              <a:ext uri="{FF2B5EF4-FFF2-40B4-BE49-F238E27FC236}">
                <a16:creationId xmlns:a16="http://schemas.microsoft.com/office/drawing/2014/main" id="{9896DEA4-764F-4EF3-8496-5FA8ABDFC258}"/>
              </a:ext>
            </a:extLst>
          </p:cNvPr>
          <p:cNvSpPr>
            <a:spLocks noGrp="1"/>
          </p:cNvSpPr>
          <p:nvPr>
            <p:ph type="title"/>
          </p:nvPr>
        </p:nvSpPr>
        <p:spPr/>
        <p:txBody>
          <a:bodyPr/>
          <a:lstStyle/>
          <a:p>
            <a:r>
              <a:rPr lang="de-DE" dirty="0" err="1"/>
              <a:t>Livedemo</a:t>
            </a:r>
            <a:endParaRPr lang="en-GB" dirty="0"/>
          </a:p>
        </p:txBody>
      </p:sp>
    </p:spTree>
    <p:extLst>
      <p:ext uri="{BB962C8B-B14F-4D97-AF65-F5344CB8AC3E}">
        <p14:creationId xmlns:p14="http://schemas.microsoft.com/office/powerpoint/2010/main" val="1022810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2E021B8-5B63-4A36-97A9-E4173249B683}"/>
              </a:ext>
            </a:extLst>
          </p:cNvPr>
          <p:cNvSpPr>
            <a:spLocks noGrp="1"/>
          </p:cNvSpPr>
          <p:nvPr>
            <p:ph idx="1"/>
          </p:nvPr>
        </p:nvSpPr>
        <p:spPr/>
        <p:txBody>
          <a:bodyPr>
            <a:normAutofit fontScale="70000" lnSpcReduction="20000"/>
          </a:bodyPr>
          <a:lstStyle/>
          <a:p>
            <a:r>
              <a:rPr lang="de-DE" dirty="0"/>
              <a:t>MongoDB</a:t>
            </a:r>
          </a:p>
          <a:p>
            <a:pPr lvl="1"/>
            <a:r>
              <a:rPr lang="de-DE" dirty="0"/>
              <a:t>Versprechen</a:t>
            </a:r>
          </a:p>
          <a:p>
            <a:pPr lvl="1"/>
            <a:r>
              <a:rPr lang="de-DE" dirty="0" err="1"/>
              <a:t>Documents</a:t>
            </a:r>
            <a:endParaRPr lang="de-DE" dirty="0"/>
          </a:p>
          <a:p>
            <a:pPr lvl="1"/>
            <a:r>
              <a:rPr lang="de-DE" dirty="0"/>
              <a:t>API</a:t>
            </a:r>
          </a:p>
          <a:p>
            <a:pPr lvl="2"/>
            <a:r>
              <a:rPr lang="de-DE" dirty="0"/>
              <a:t>Abfragesprache</a:t>
            </a:r>
          </a:p>
          <a:p>
            <a:pPr lvl="2"/>
            <a:r>
              <a:rPr lang="de-DE" dirty="0"/>
              <a:t>Treiber für andere Sprachen</a:t>
            </a:r>
          </a:p>
          <a:p>
            <a:pPr lvl="1"/>
            <a:r>
              <a:rPr lang="de-DE" dirty="0"/>
              <a:t>CRUD Operationen</a:t>
            </a:r>
          </a:p>
          <a:p>
            <a:pPr lvl="1"/>
            <a:r>
              <a:rPr lang="de-DE" dirty="0"/>
              <a:t>Aggregationen</a:t>
            </a:r>
          </a:p>
          <a:p>
            <a:pPr lvl="1"/>
            <a:r>
              <a:rPr lang="de-DE" dirty="0"/>
              <a:t>Replikation und </a:t>
            </a:r>
            <a:r>
              <a:rPr lang="de-DE" dirty="0" err="1"/>
              <a:t>Sharding</a:t>
            </a:r>
            <a:endParaRPr lang="de-DE" dirty="0"/>
          </a:p>
          <a:p>
            <a:pPr lvl="1"/>
            <a:r>
              <a:rPr lang="de-DE" dirty="0"/>
              <a:t>Unterschied zu </a:t>
            </a:r>
            <a:r>
              <a:rPr lang="de-DE" dirty="0" err="1"/>
              <a:t>CouchDB</a:t>
            </a:r>
            <a:r>
              <a:rPr lang="de-DE" dirty="0"/>
              <a:t>/Couchbase/RDBMS</a:t>
            </a:r>
          </a:p>
          <a:p>
            <a:r>
              <a:rPr lang="de-DE" dirty="0"/>
              <a:t>Live Demo</a:t>
            </a:r>
          </a:p>
          <a:p>
            <a:r>
              <a:rPr lang="de-DE" dirty="0"/>
              <a:t>Quiz</a:t>
            </a:r>
          </a:p>
          <a:p>
            <a:r>
              <a:rPr lang="de-DE" dirty="0"/>
              <a:t>Zusammenfassung und </a:t>
            </a:r>
            <a:r>
              <a:rPr lang="de-DE" dirty="0" err="1"/>
              <a:t>Usecases</a:t>
            </a:r>
            <a:endParaRPr lang="de-DE" dirty="0"/>
          </a:p>
          <a:p>
            <a:r>
              <a:rPr lang="de-DE" dirty="0"/>
              <a:t>Quellen</a:t>
            </a:r>
          </a:p>
          <a:p>
            <a:pPr lvl="1"/>
            <a:endParaRPr lang="en-GB" dirty="0"/>
          </a:p>
        </p:txBody>
      </p:sp>
      <p:sp>
        <p:nvSpPr>
          <p:cNvPr id="3" name="Datumsplatzhalter 2">
            <a:extLst>
              <a:ext uri="{FF2B5EF4-FFF2-40B4-BE49-F238E27FC236}">
                <a16:creationId xmlns:a16="http://schemas.microsoft.com/office/drawing/2014/main" id="{22CE1C9E-59C5-48A3-B975-1AAC947AB1CF}"/>
              </a:ext>
            </a:extLst>
          </p:cNvPr>
          <p:cNvSpPr>
            <a:spLocks noGrp="1"/>
          </p:cNvSpPr>
          <p:nvPr>
            <p:ph type="dt" sz="half" idx="10"/>
          </p:nvPr>
        </p:nvSpPr>
        <p:spPr/>
        <p:txBody>
          <a:bodyPr/>
          <a:lstStyle/>
          <a:p>
            <a:fld id="{651B85B5-C028-4797-999F-2256A4317902}" type="datetime1">
              <a:rPr lang="de-DE" smtClean="0"/>
              <a:t>06.05.2020</a:t>
            </a:fld>
            <a:endParaRPr lang="en-GB"/>
          </a:p>
        </p:txBody>
      </p:sp>
      <p:sp>
        <p:nvSpPr>
          <p:cNvPr id="4" name="Fußzeilenplatzhalter 3">
            <a:extLst>
              <a:ext uri="{FF2B5EF4-FFF2-40B4-BE49-F238E27FC236}">
                <a16:creationId xmlns:a16="http://schemas.microsoft.com/office/drawing/2014/main" id="{92F9B8C7-4034-4BEC-AE9C-788D1DD6B137}"/>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293284F8-4362-42B5-94EF-F8ED282797AE}"/>
              </a:ext>
            </a:extLst>
          </p:cNvPr>
          <p:cNvSpPr>
            <a:spLocks noGrp="1"/>
          </p:cNvSpPr>
          <p:nvPr>
            <p:ph type="sldNum" sz="quarter" idx="12"/>
          </p:nvPr>
        </p:nvSpPr>
        <p:spPr/>
        <p:txBody>
          <a:bodyPr/>
          <a:lstStyle/>
          <a:p>
            <a:fld id="{83E1CBDC-688B-449B-A4B9-E4A634A960D0}" type="slidenum">
              <a:rPr lang="en-GB" smtClean="0"/>
              <a:t>3</a:t>
            </a:fld>
            <a:endParaRPr lang="en-GB"/>
          </a:p>
        </p:txBody>
      </p:sp>
      <p:sp>
        <p:nvSpPr>
          <p:cNvPr id="6" name="Titel 5">
            <a:extLst>
              <a:ext uri="{FF2B5EF4-FFF2-40B4-BE49-F238E27FC236}">
                <a16:creationId xmlns:a16="http://schemas.microsoft.com/office/drawing/2014/main" id="{46C1E6CB-A157-4C8A-A7B1-269394D7B37F}"/>
              </a:ext>
            </a:extLst>
          </p:cNvPr>
          <p:cNvSpPr>
            <a:spLocks noGrp="1"/>
          </p:cNvSpPr>
          <p:nvPr>
            <p:ph type="title"/>
          </p:nvPr>
        </p:nvSpPr>
        <p:spPr/>
        <p:txBody>
          <a:bodyPr/>
          <a:lstStyle/>
          <a:p>
            <a:r>
              <a:rPr lang="de-DE" dirty="0"/>
              <a:t>Gliederung</a:t>
            </a:r>
            <a:endParaRPr lang="en-GB" dirty="0"/>
          </a:p>
        </p:txBody>
      </p:sp>
    </p:spTree>
    <p:extLst>
      <p:ext uri="{BB962C8B-B14F-4D97-AF65-F5344CB8AC3E}">
        <p14:creationId xmlns:p14="http://schemas.microsoft.com/office/powerpoint/2010/main" val="1927714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56F06961-3B63-4216-9630-17C65A094C3F}"/>
              </a:ext>
            </a:extLst>
          </p:cNvPr>
          <p:cNvSpPr>
            <a:spLocks noGrp="1"/>
          </p:cNvSpPr>
          <p:nvPr>
            <p:ph idx="1"/>
          </p:nvPr>
        </p:nvSpPr>
        <p:spPr/>
        <p:txBody>
          <a:bodyPr/>
          <a:lstStyle/>
          <a:p>
            <a:pPr marL="0" indent="0">
              <a:buNone/>
            </a:pPr>
            <a:r>
              <a:rPr lang="de-DE" dirty="0"/>
              <a:t>Welches Format benutzt MongoDB für seine Dokumente?</a:t>
            </a:r>
          </a:p>
          <a:p>
            <a:pPr marL="0" indent="0">
              <a:buNone/>
            </a:pPr>
            <a:r>
              <a:rPr lang="de-DE" dirty="0"/>
              <a:t>	</a:t>
            </a:r>
            <a:endParaRPr lang="en-GB" dirty="0"/>
          </a:p>
        </p:txBody>
      </p:sp>
      <p:sp>
        <p:nvSpPr>
          <p:cNvPr id="3" name="Datumsplatzhalter 2">
            <a:extLst>
              <a:ext uri="{FF2B5EF4-FFF2-40B4-BE49-F238E27FC236}">
                <a16:creationId xmlns:a16="http://schemas.microsoft.com/office/drawing/2014/main" id="{0360EC26-4A3C-4B8D-9E22-67374B4582D7}"/>
              </a:ext>
            </a:extLst>
          </p:cNvPr>
          <p:cNvSpPr>
            <a:spLocks noGrp="1"/>
          </p:cNvSpPr>
          <p:nvPr>
            <p:ph type="dt" sz="half" idx="10"/>
          </p:nvPr>
        </p:nvSpPr>
        <p:spPr/>
        <p:txBody>
          <a:bodyPr/>
          <a:lstStyle/>
          <a:p>
            <a:fld id="{651B85B5-C028-4797-999F-2256A4317902}" type="datetime1">
              <a:rPr lang="de-DE" smtClean="0"/>
              <a:t>06.05.2020</a:t>
            </a:fld>
            <a:endParaRPr lang="en-GB"/>
          </a:p>
        </p:txBody>
      </p:sp>
      <p:sp>
        <p:nvSpPr>
          <p:cNvPr id="4" name="Fußzeilenplatzhalter 3">
            <a:extLst>
              <a:ext uri="{FF2B5EF4-FFF2-40B4-BE49-F238E27FC236}">
                <a16:creationId xmlns:a16="http://schemas.microsoft.com/office/drawing/2014/main" id="{D4883D0F-FCBD-4CD7-BD94-A258E387A090}"/>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2532A627-BE7A-4ED9-BD17-02FE8096390F}"/>
              </a:ext>
            </a:extLst>
          </p:cNvPr>
          <p:cNvSpPr>
            <a:spLocks noGrp="1"/>
          </p:cNvSpPr>
          <p:nvPr>
            <p:ph type="sldNum" sz="quarter" idx="12"/>
          </p:nvPr>
        </p:nvSpPr>
        <p:spPr/>
        <p:txBody>
          <a:bodyPr/>
          <a:lstStyle/>
          <a:p>
            <a:fld id="{83E1CBDC-688B-449B-A4B9-E4A634A960D0}" type="slidenum">
              <a:rPr lang="en-GB" smtClean="0"/>
              <a:t>30</a:t>
            </a:fld>
            <a:endParaRPr lang="en-GB"/>
          </a:p>
        </p:txBody>
      </p:sp>
      <p:sp>
        <p:nvSpPr>
          <p:cNvPr id="6" name="Titel 5">
            <a:extLst>
              <a:ext uri="{FF2B5EF4-FFF2-40B4-BE49-F238E27FC236}">
                <a16:creationId xmlns:a16="http://schemas.microsoft.com/office/drawing/2014/main" id="{5E9CCB73-DD77-49C5-8E97-19AC623EE098}"/>
              </a:ext>
            </a:extLst>
          </p:cNvPr>
          <p:cNvSpPr>
            <a:spLocks noGrp="1"/>
          </p:cNvSpPr>
          <p:nvPr>
            <p:ph type="title"/>
          </p:nvPr>
        </p:nvSpPr>
        <p:spPr/>
        <p:txBody>
          <a:bodyPr/>
          <a:lstStyle/>
          <a:p>
            <a:r>
              <a:rPr lang="de-DE" dirty="0"/>
              <a:t>Quiz</a:t>
            </a:r>
            <a:endParaRPr lang="en-GB" dirty="0"/>
          </a:p>
        </p:txBody>
      </p:sp>
    </p:spTree>
    <p:extLst>
      <p:ext uri="{BB962C8B-B14F-4D97-AF65-F5344CB8AC3E}">
        <p14:creationId xmlns:p14="http://schemas.microsoft.com/office/powerpoint/2010/main" val="3999965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7AB8A4BA-93C9-42A4-858F-A52C8C18268A}"/>
              </a:ext>
            </a:extLst>
          </p:cNvPr>
          <p:cNvSpPr>
            <a:spLocks noGrp="1"/>
          </p:cNvSpPr>
          <p:nvPr>
            <p:ph idx="1"/>
          </p:nvPr>
        </p:nvSpPr>
        <p:spPr/>
        <p:txBody>
          <a:bodyPr/>
          <a:lstStyle/>
          <a:p>
            <a:pPr marL="0" indent="0">
              <a:buNone/>
            </a:pPr>
            <a:r>
              <a:rPr lang="de-DE" dirty="0"/>
              <a:t>Welches Replikationsverfahren benutzt MongoDB?</a:t>
            </a:r>
          </a:p>
        </p:txBody>
      </p:sp>
      <p:sp>
        <p:nvSpPr>
          <p:cNvPr id="3" name="Datumsplatzhalter 2">
            <a:extLst>
              <a:ext uri="{FF2B5EF4-FFF2-40B4-BE49-F238E27FC236}">
                <a16:creationId xmlns:a16="http://schemas.microsoft.com/office/drawing/2014/main" id="{C9403CB2-510A-4A28-9435-6ED2A4015972}"/>
              </a:ext>
            </a:extLst>
          </p:cNvPr>
          <p:cNvSpPr>
            <a:spLocks noGrp="1"/>
          </p:cNvSpPr>
          <p:nvPr>
            <p:ph type="dt" sz="half" idx="10"/>
          </p:nvPr>
        </p:nvSpPr>
        <p:spPr/>
        <p:txBody>
          <a:bodyPr/>
          <a:lstStyle/>
          <a:p>
            <a:fld id="{651B85B5-C028-4797-999F-2256A4317902}" type="datetime1">
              <a:rPr lang="de-DE" smtClean="0"/>
              <a:t>06.05.2020</a:t>
            </a:fld>
            <a:endParaRPr lang="en-GB"/>
          </a:p>
        </p:txBody>
      </p:sp>
      <p:sp>
        <p:nvSpPr>
          <p:cNvPr id="4" name="Fußzeilenplatzhalter 3">
            <a:extLst>
              <a:ext uri="{FF2B5EF4-FFF2-40B4-BE49-F238E27FC236}">
                <a16:creationId xmlns:a16="http://schemas.microsoft.com/office/drawing/2014/main" id="{AF52F57A-AA0D-46D0-B78F-0C367BE2C7A3}"/>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C20A936D-10E9-40FC-92BE-5A40B28E8D0F}"/>
              </a:ext>
            </a:extLst>
          </p:cNvPr>
          <p:cNvSpPr>
            <a:spLocks noGrp="1"/>
          </p:cNvSpPr>
          <p:nvPr>
            <p:ph type="sldNum" sz="quarter" idx="12"/>
          </p:nvPr>
        </p:nvSpPr>
        <p:spPr/>
        <p:txBody>
          <a:bodyPr/>
          <a:lstStyle/>
          <a:p>
            <a:fld id="{83E1CBDC-688B-449B-A4B9-E4A634A960D0}" type="slidenum">
              <a:rPr lang="en-GB" smtClean="0"/>
              <a:t>31</a:t>
            </a:fld>
            <a:endParaRPr lang="en-GB"/>
          </a:p>
        </p:txBody>
      </p:sp>
      <p:sp>
        <p:nvSpPr>
          <p:cNvPr id="6" name="Titel 5">
            <a:extLst>
              <a:ext uri="{FF2B5EF4-FFF2-40B4-BE49-F238E27FC236}">
                <a16:creationId xmlns:a16="http://schemas.microsoft.com/office/drawing/2014/main" id="{FF3F9FD2-5221-40CD-B2DA-FE55A1CBFAF6}"/>
              </a:ext>
            </a:extLst>
          </p:cNvPr>
          <p:cNvSpPr>
            <a:spLocks noGrp="1"/>
          </p:cNvSpPr>
          <p:nvPr>
            <p:ph type="title"/>
          </p:nvPr>
        </p:nvSpPr>
        <p:spPr/>
        <p:txBody>
          <a:bodyPr/>
          <a:lstStyle/>
          <a:p>
            <a:r>
              <a:rPr lang="de-DE" dirty="0"/>
              <a:t>Quiz	</a:t>
            </a:r>
            <a:endParaRPr lang="en-GB" dirty="0"/>
          </a:p>
        </p:txBody>
      </p:sp>
    </p:spTree>
    <p:extLst>
      <p:ext uri="{BB962C8B-B14F-4D97-AF65-F5344CB8AC3E}">
        <p14:creationId xmlns:p14="http://schemas.microsoft.com/office/powerpoint/2010/main" val="32411177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6FF8A319-BF9D-4E2D-BB53-EF00553BBFC2}"/>
              </a:ext>
            </a:extLst>
          </p:cNvPr>
          <p:cNvSpPr>
            <a:spLocks noGrp="1"/>
          </p:cNvSpPr>
          <p:nvPr>
            <p:ph idx="1"/>
          </p:nvPr>
        </p:nvSpPr>
        <p:spPr/>
        <p:txBody>
          <a:bodyPr/>
          <a:lstStyle/>
          <a:p>
            <a:pPr marL="0" indent="0">
              <a:buNone/>
            </a:pPr>
            <a:r>
              <a:rPr lang="de-DE" dirty="0"/>
              <a:t>Gibt es ein JOIN wie in RDBMS in der MongoDB Abfragesprache?</a:t>
            </a:r>
          </a:p>
          <a:p>
            <a:pPr marL="0" indent="0">
              <a:buNone/>
            </a:pPr>
            <a:r>
              <a:rPr lang="de-DE" dirty="0"/>
              <a:t>	</a:t>
            </a:r>
          </a:p>
          <a:p>
            <a:pPr marL="0" indent="0">
              <a:buNone/>
            </a:pPr>
            <a:endParaRPr lang="en-GB" dirty="0"/>
          </a:p>
          <a:p>
            <a:pPr marL="0" indent="0">
              <a:buNone/>
            </a:pPr>
            <a:r>
              <a:rPr lang="en-GB" dirty="0" err="1"/>
              <a:t>Nicht</a:t>
            </a:r>
            <a:r>
              <a:rPr lang="en-GB" dirty="0"/>
              <a:t> </a:t>
            </a:r>
            <a:r>
              <a:rPr lang="en-GB" dirty="0" err="1"/>
              <a:t>ganz</a:t>
            </a:r>
            <a:r>
              <a:rPr lang="en-GB" dirty="0"/>
              <a:t>: </a:t>
            </a:r>
            <a:r>
              <a:rPr lang="en-GB" dirty="0">
                <a:hlinkClick r:id="rId3"/>
              </a:rPr>
              <a:t>https://docs.mongodb.com/master/reference/operator/aggregation/lookup/#pipe._S_lookup</a:t>
            </a:r>
            <a:endParaRPr lang="en-GB" dirty="0"/>
          </a:p>
          <a:p>
            <a:pPr marL="0" indent="0">
              <a:buNone/>
            </a:pPr>
            <a:endParaRPr lang="en-GB" dirty="0"/>
          </a:p>
        </p:txBody>
      </p:sp>
      <p:sp>
        <p:nvSpPr>
          <p:cNvPr id="3" name="Datumsplatzhalter 2">
            <a:extLst>
              <a:ext uri="{FF2B5EF4-FFF2-40B4-BE49-F238E27FC236}">
                <a16:creationId xmlns:a16="http://schemas.microsoft.com/office/drawing/2014/main" id="{77A18C4E-9BB0-46EF-B5B0-D4845DF3B389}"/>
              </a:ext>
            </a:extLst>
          </p:cNvPr>
          <p:cNvSpPr>
            <a:spLocks noGrp="1"/>
          </p:cNvSpPr>
          <p:nvPr>
            <p:ph type="dt" sz="half" idx="10"/>
          </p:nvPr>
        </p:nvSpPr>
        <p:spPr/>
        <p:txBody>
          <a:bodyPr/>
          <a:lstStyle/>
          <a:p>
            <a:fld id="{651B85B5-C028-4797-999F-2256A4317902}" type="datetime1">
              <a:rPr lang="de-DE" smtClean="0"/>
              <a:t>06.05.2020</a:t>
            </a:fld>
            <a:endParaRPr lang="en-GB"/>
          </a:p>
        </p:txBody>
      </p:sp>
      <p:sp>
        <p:nvSpPr>
          <p:cNvPr id="4" name="Fußzeilenplatzhalter 3">
            <a:extLst>
              <a:ext uri="{FF2B5EF4-FFF2-40B4-BE49-F238E27FC236}">
                <a16:creationId xmlns:a16="http://schemas.microsoft.com/office/drawing/2014/main" id="{5722721A-5F98-4B82-8463-384225BD9E36}"/>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A0038DCA-CA46-47B3-9570-BA70488BB580}"/>
              </a:ext>
            </a:extLst>
          </p:cNvPr>
          <p:cNvSpPr>
            <a:spLocks noGrp="1"/>
          </p:cNvSpPr>
          <p:nvPr>
            <p:ph type="sldNum" sz="quarter" idx="12"/>
          </p:nvPr>
        </p:nvSpPr>
        <p:spPr/>
        <p:txBody>
          <a:bodyPr/>
          <a:lstStyle/>
          <a:p>
            <a:fld id="{83E1CBDC-688B-449B-A4B9-E4A634A960D0}" type="slidenum">
              <a:rPr lang="en-GB" smtClean="0"/>
              <a:t>32</a:t>
            </a:fld>
            <a:endParaRPr lang="en-GB"/>
          </a:p>
        </p:txBody>
      </p:sp>
      <p:sp>
        <p:nvSpPr>
          <p:cNvPr id="6" name="Titel 5">
            <a:extLst>
              <a:ext uri="{FF2B5EF4-FFF2-40B4-BE49-F238E27FC236}">
                <a16:creationId xmlns:a16="http://schemas.microsoft.com/office/drawing/2014/main" id="{EA6EE0D8-54CB-452E-AFD6-C9CFEA2F767D}"/>
              </a:ext>
            </a:extLst>
          </p:cNvPr>
          <p:cNvSpPr>
            <a:spLocks noGrp="1"/>
          </p:cNvSpPr>
          <p:nvPr>
            <p:ph type="title"/>
          </p:nvPr>
        </p:nvSpPr>
        <p:spPr/>
        <p:txBody>
          <a:bodyPr/>
          <a:lstStyle/>
          <a:p>
            <a:r>
              <a:rPr lang="de-DE" dirty="0"/>
              <a:t>Quiz</a:t>
            </a:r>
            <a:endParaRPr lang="en-GB" dirty="0"/>
          </a:p>
        </p:txBody>
      </p:sp>
    </p:spTree>
    <p:extLst>
      <p:ext uri="{BB962C8B-B14F-4D97-AF65-F5344CB8AC3E}">
        <p14:creationId xmlns:p14="http://schemas.microsoft.com/office/powerpoint/2010/main" val="2444845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fade">
                                      <p:cBhvr>
                                        <p:cTn id="7"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58B11D99-C901-4A3C-AF9C-FCBA370B0FB8}"/>
              </a:ext>
            </a:extLst>
          </p:cNvPr>
          <p:cNvSpPr>
            <a:spLocks noGrp="1"/>
          </p:cNvSpPr>
          <p:nvPr>
            <p:ph idx="1"/>
          </p:nvPr>
        </p:nvSpPr>
        <p:spPr/>
        <p:txBody>
          <a:bodyPr/>
          <a:lstStyle/>
          <a:p>
            <a:r>
              <a:rPr lang="de-DE" dirty="0" err="1"/>
              <a:t>Document</a:t>
            </a:r>
            <a:r>
              <a:rPr lang="de-DE" dirty="0"/>
              <a:t> Stores sind besonders geeignet für viele unterschiedliche Daten. Insbesondere bei Daten aus dem Internet</a:t>
            </a:r>
          </a:p>
          <a:p>
            <a:r>
              <a:rPr lang="de-DE" dirty="0"/>
              <a:t>Wenn ein schnelles Sammeln der Daten wichtiger ist als ein schnelles Auswerten </a:t>
            </a:r>
            <a:endParaRPr lang="en-GB" dirty="0"/>
          </a:p>
        </p:txBody>
      </p:sp>
      <p:sp>
        <p:nvSpPr>
          <p:cNvPr id="3" name="Datumsplatzhalter 2">
            <a:extLst>
              <a:ext uri="{FF2B5EF4-FFF2-40B4-BE49-F238E27FC236}">
                <a16:creationId xmlns:a16="http://schemas.microsoft.com/office/drawing/2014/main" id="{D8F59E4B-D69C-4F30-9A8A-3294B6827F49}"/>
              </a:ext>
            </a:extLst>
          </p:cNvPr>
          <p:cNvSpPr>
            <a:spLocks noGrp="1"/>
          </p:cNvSpPr>
          <p:nvPr>
            <p:ph type="dt" sz="half" idx="10"/>
          </p:nvPr>
        </p:nvSpPr>
        <p:spPr/>
        <p:txBody>
          <a:bodyPr/>
          <a:lstStyle/>
          <a:p>
            <a:fld id="{651B85B5-C028-4797-999F-2256A4317902}" type="datetime1">
              <a:rPr lang="de-DE" smtClean="0"/>
              <a:t>06.05.2020</a:t>
            </a:fld>
            <a:endParaRPr lang="en-GB"/>
          </a:p>
        </p:txBody>
      </p:sp>
      <p:sp>
        <p:nvSpPr>
          <p:cNvPr id="4" name="Fußzeilenplatzhalter 3">
            <a:extLst>
              <a:ext uri="{FF2B5EF4-FFF2-40B4-BE49-F238E27FC236}">
                <a16:creationId xmlns:a16="http://schemas.microsoft.com/office/drawing/2014/main" id="{86BAF7A4-4161-4E30-9EA1-903C80DC4E3B}"/>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36A8FF9D-5F32-4B66-8AAF-DD9B31E1DC9C}"/>
              </a:ext>
            </a:extLst>
          </p:cNvPr>
          <p:cNvSpPr>
            <a:spLocks noGrp="1"/>
          </p:cNvSpPr>
          <p:nvPr>
            <p:ph type="sldNum" sz="quarter" idx="12"/>
          </p:nvPr>
        </p:nvSpPr>
        <p:spPr/>
        <p:txBody>
          <a:bodyPr/>
          <a:lstStyle/>
          <a:p>
            <a:fld id="{83E1CBDC-688B-449B-A4B9-E4A634A960D0}" type="slidenum">
              <a:rPr lang="en-GB" smtClean="0"/>
              <a:t>33</a:t>
            </a:fld>
            <a:endParaRPr lang="en-GB"/>
          </a:p>
        </p:txBody>
      </p:sp>
      <p:sp>
        <p:nvSpPr>
          <p:cNvPr id="6" name="Titel 5">
            <a:extLst>
              <a:ext uri="{FF2B5EF4-FFF2-40B4-BE49-F238E27FC236}">
                <a16:creationId xmlns:a16="http://schemas.microsoft.com/office/drawing/2014/main" id="{1129E7AB-2624-478A-B4BE-A76A8E9A3846}"/>
              </a:ext>
            </a:extLst>
          </p:cNvPr>
          <p:cNvSpPr>
            <a:spLocks noGrp="1"/>
          </p:cNvSpPr>
          <p:nvPr>
            <p:ph type="title"/>
          </p:nvPr>
        </p:nvSpPr>
        <p:spPr/>
        <p:txBody>
          <a:bodyPr/>
          <a:lstStyle/>
          <a:p>
            <a:r>
              <a:rPr lang="de-DE" dirty="0"/>
              <a:t>Zusammenfassung und </a:t>
            </a:r>
            <a:r>
              <a:rPr lang="de-DE" dirty="0" err="1"/>
              <a:t>UseCases</a:t>
            </a:r>
            <a:endParaRPr lang="en-GB" dirty="0"/>
          </a:p>
        </p:txBody>
      </p:sp>
    </p:spTree>
    <p:extLst>
      <p:ext uri="{BB962C8B-B14F-4D97-AF65-F5344CB8AC3E}">
        <p14:creationId xmlns:p14="http://schemas.microsoft.com/office/powerpoint/2010/main" val="3410243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C61AE31D-8E58-417A-AABB-DE37B419891B}"/>
              </a:ext>
            </a:extLst>
          </p:cNvPr>
          <p:cNvSpPr>
            <a:spLocks noGrp="1"/>
          </p:cNvSpPr>
          <p:nvPr>
            <p:ph idx="1"/>
          </p:nvPr>
        </p:nvSpPr>
        <p:spPr/>
        <p:txBody>
          <a:bodyPr/>
          <a:lstStyle/>
          <a:p>
            <a:r>
              <a:rPr lang="en-GB" dirty="0">
                <a:hlinkClick r:id="rId2"/>
              </a:rPr>
              <a:t>https://db-engines.com/de/ranking</a:t>
            </a:r>
            <a:endParaRPr lang="en-GB" dirty="0"/>
          </a:p>
          <a:p>
            <a:r>
              <a:rPr lang="de-DE" dirty="0">
                <a:hlinkClick r:id="rId3"/>
              </a:rPr>
              <a:t>https://github.com/ramnes/awesome-mongodb</a:t>
            </a:r>
            <a:endParaRPr lang="de-DE" dirty="0"/>
          </a:p>
          <a:p>
            <a:r>
              <a:rPr lang="de-DE" dirty="0">
                <a:hlinkClick r:id="rId4"/>
              </a:rPr>
              <a:t>https://docs.mongodb.com/manual/</a:t>
            </a:r>
            <a:endParaRPr lang="de-DE" dirty="0"/>
          </a:p>
          <a:p>
            <a:r>
              <a:rPr lang="de-DE" dirty="0">
                <a:hlinkClick r:id="rId5"/>
              </a:rPr>
              <a:t>https://blog.panoply.io/couchdb-vs-mongodb</a:t>
            </a:r>
            <a:endParaRPr lang="de-DE" dirty="0"/>
          </a:p>
          <a:p>
            <a:r>
              <a:rPr lang="en-GB" dirty="0">
                <a:hlinkClick r:id="rId6"/>
              </a:rPr>
              <a:t>https://docs.couchbase.com/home/index.html</a:t>
            </a:r>
            <a:endParaRPr lang="en-GB" dirty="0"/>
          </a:p>
          <a:p>
            <a:r>
              <a:rPr lang="en-GB" dirty="0">
                <a:hlinkClick r:id="rId7"/>
              </a:rPr>
              <a:t>https://docs.couchdb.org/en/stable/</a:t>
            </a:r>
            <a:endParaRPr lang="en-GB" dirty="0"/>
          </a:p>
          <a:p>
            <a:r>
              <a:rPr lang="en-GB" dirty="0">
                <a:hlinkClick r:id="rId8"/>
              </a:rPr>
              <a:t>https://www.mongodb.com/nosql-explained/nosql-vs-sql</a:t>
            </a:r>
            <a:endParaRPr lang="en-GB" dirty="0"/>
          </a:p>
          <a:p>
            <a:endParaRPr lang="en-GB" dirty="0"/>
          </a:p>
        </p:txBody>
      </p:sp>
      <p:sp>
        <p:nvSpPr>
          <p:cNvPr id="3" name="Datumsplatzhalter 2">
            <a:extLst>
              <a:ext uri="{FF2B5EF4-FFF2-40B4-BE49-F238E27FC236}">
                <a16:creationId xmlns:a16="http://schemas.microsoft.com/office/drawing/2014/main" id="{1B234D48-7FE1-4FBD-87AC-80FC262692DA}"/>
              </a:ext>
            </a:extLst>
          </p:cNvPr>
          <p:cNvSpPr>
            <a:spLocks noGrp="1"/>
          </p:cNvSpPr>
          <p:nvPr>
            <p:ph type="dt" sz="half" idx="10"/>
          </p:nvPr>
        </p:nvSpPr>
        <p:spPr/>
        <p:txBody>
          <a:bodyPr/>
          <a:lstStyle/>
          <a:p>
            <a:fld id="{651B85B5-C028-4797-999F-2256A4317902}" type="datetime1">
              <a:rPr lang="de-DE" smtClean="0"/>
              <a:t>06.05.2020</a:t>
            </a:fld>
            <a:endParaRPr lang="en-GB"/>
          </a:p>
        </p:txBody>
      </p:sp>
      <p:sp>
        <p:nvSpPr>
          <p:cNvPr id="4" name="Fußzeilenplatzhalter 3">
            <a:extLst>
              <a:ext uri="{FF2B5EF4-FFF2-40B4-BE49-F238E27FC236}">
                <a16:creationId xmlns:a16="http://schemas.microsoft.com/office/drawing/2014/main" id="{41DC29B0-4F7C-42A5-AAEF-52C30EBED68D}"/>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6780AA0C-F4CB-49C5-AAAA-63ED16A891F3}"/>
              </a:ext>
            </a:extLst>
          </p:cNvPr>
          <p:cNvSpPr>
            <a:spLocks noGrp="1"/>
          </p:cNvSpPr>
          <p:nvPr>
            <p:ph type="sldNum" sz="quarter" idx="12"/>
          </p:nvPr>
        </p:nvSpPr>
        <p:spPr/>
        <p:txBody>
          <a:bodyPr/>
          <a:lstStyle/>
          <a:p>
            <a:fld id="{83E1CBDC-688B-449B-A4B9-E4A634A960D0}" type="slidenum">
              <a:rPr lang="en-GB" smtClean="0"/>
              <a:t>34</a:t>
            </a:fld>
            <a:endParaRPr lang="en-GB"/>
          </a:p>
        </p:txBody>
      </p:sp>
      <p:sp>
        <p:nvSpPr>
          <p:cNvPr id="6" name="Titel 5">
            <a:extLst>
              <a:ext uri="{FF2B5EF4-FFF2-40B4-BE49-F238E27FC236}">
                <a16:creationId xmlns:a16="http://schemas.microsoft.com/office/drawing/2014/main" id="{789B9534-92AA-4165-BEE1-AFEE0D719D8B}"/>
              </a:ext>
            </a:extLst>
          </p:cNvPr>
          <p:cNvSpPr>
            <a:spLocks noGrp="1"/>
          </p:cNvSpPr>
          <p:nvPr>
            <p:ph type="title"/>
          </p:nvPr>
        </p:nvSpPr>
        <p:spPr/>
        <p:txBody>
          <a:bodyPr/>
          <a:lstStyle/>
          <a:p>
            <a:r>
              <a:rPr lang="de-DE" dirty="0"/>
              <a:t>Quellen</a:t>
            </a:r>
            <a:endParaRPr lang="en-GB" dirty="0"/>
          </a:p>
        </p:txBody>
      </p:sp>
    </p:spTree>
    <p:extLst>
      <p:ext uri="{BB962C8B-B14F-4D97-AF65-F5344CB8AC3E}">
        <p14:creationId xmlns:p14="http://schemas.microsoft.com/office/powerpoint/2010/main" val="2793228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B3BC88F3-BBC2-47C9-ADCC-8DD2F7991117}"/>
              </a:ext>
            </a:extLst>
          </p:cNvPr>
          <p:cNvSpPr>
            <a:spLocks noGrp="1"/>
          </p:cNvSpPr>
          <p:nvPr>
            <p:ph type="dt" sz="half" idx="10"/>
          </p:nvPr>
        </p:nvSpPr>
        <p:spPr/>
        <p:txBody>
          <a:bodyPr/>
          <a:lstStyle/>
          <a:p>
            <a:fld id="{651B85B5-C028-4797-999F-2256A4317902}" type="datetime1">
              <a:rPr lang="de-DE" smtClean="0"/>
              <a:t>06.05.2020</a:t>
            </a:fld>
            <a:endParaRPr lang="en-GB"/>
          </a:p>
        </p:txBody>
      </p:sp>
      <p:sp>
        <p:nvSpPr>
          <p:cNvPr id="4" name="Fußzeilenplatzhalter 3">
            <a:extLst>
              <a:ext uri="{FF2B5EF4-FFF2-40B4-BE49-F238E27FC236}">
                <a16:creationId xmlns:a16="http://schemas.microsoft.com/office/drawing/2014/main" id="{562E3685-8B40-43A4-8C15-E4382CA2E5FC}"/>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52CF7081-5A29-42A3-A0EB-A69E601A08A9}"/>
              </a:ext>
            </a:extLst>
          </p:cNvPr>
          <p:cNvSpPr>
            <a:spLocks noGrp="1"/>
          </p:cNvSpPr>
          <p:nvPr>
            <p:ph type="sldNum" sz="quarter" idx="12"/>
          </p:nvPr>
        </p:nvSpPr>
        <p:spPr/>
        <p:txBody>
          <a:bodyPr/>
          <a:lstStyle/>
          <a:p>
            <a:fld id="{83E1CBDC-688B-449B-A4B9-E4A634A960D0}" type="slidenum">
              <a:rPr lang="en-GB" smtClean="0"/>
              <a:t>4</a:t>
            </a:fld>
            <a:endParaRPr lang="en-GB"/>
          </a:p>
        </p:txBody>
      </p:sp>
      <p:sp>
        <p:nvSpPr>
          <p:cNvPr id="6" name="Titel 5">
            <a:extLst>
              <a:ext uri="{FF2B5EF4-FFF2-40B4-BE49-F238E27FC236}">
                <a16:creationId xmlns:a16="http://schemas.microsoft.com/office/drawing/2014/main" id="{B8BDDC2C-4759-4802-BCFC-B15E2F023A84}"/>
              </a:ext>
            </a:extLst>
          </p:cNvPr>
          <p:cNvSpPr>
            <a:spLocks noGrp="1"/>
          </p:cNvSpPr>
          <p:nvPr>
            <p:ph type="title"/>
          </p:nvPr>
        </p:nvSpPr>
        <p:spPr>
          <a:xfrm>
            <a:off x="677334" y="609600"/>
            <a:ext cx="8596668" cy="1320800"/>
          </a:xfrm>
        </p:spPr>
        <p:txBody>
          <a:bodyPr/>
          <a:lstStyle/>
          <a:p>
            <a:r>
              <a:rPr lang="de-DE" dirty="0" err="1"/>
              <a:t>Documents</a:t>
            </a:r>
            <a:endParaRPr lang="en-GB" dirty="0"/>
          </a:p>
        </p:txBody>
      </p:sp>
      <p:sp>
        <p:nvSpPr>
          <p:cNvPr id="9" name="Inhaltsplatzhalter 8">
            <a:extLst>
              <a:ext uri="{FF2B5EF4-FFF2-40B4-BE49-F238E27FC236}">
                <a16:creationId xmlns:a16="http://schemas.microsoft.com/office/drawing/2014/main" id="{AFB19FE1-EC01-4789-A4AB-C8F26EE6C390}"/>
              </a:ext>
            </a:extLst>
          </p:cNvPr>
          <p:cNvSpPr>
            <a:spLocks noGrp="1"/>
          </p:cNvSpPr>
          <p:nvPr>
            <p:ph idx="1"/>
          </p:nvPr>
        </p:nvSpPr>
        <p:spPr/>
        <p:txBody>
          <a:bodyPr/>
          <a:lstStyle/>
          <a:p>
            <a:pPr marL="0" indent="0">
              <a:buNone/>
            </a:pPr>
            <a:r>
              <a:rPr lang="de-DE" dirty="0"/>
              <a:t> </a:t>
            </a:r>
            <a:endParaRPr lang="en-GB" dirty="0"/>
          </a:p>
        </p:txBody>
      </p:sp>
      <p:pic>
        <p:nvPicPr>
          <p:cNvPr id="10" name="Inhaltsplatzhalter 7" descr="Dokument">
            <a:extLst>
              <a:ext uri="{FF2B5EF4-FFF2-40B4-BE49-F238E27FC236}">
                <a16:creationId xmlns:a16="http://schemas.microsoft.com/office/drawing/2014/main" id="{A1EA0149-4FC6-4AC0-B4D4-7C53FD475C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9025" y="2734583"/>
            <a:ext cx="1984828" cy="1984828"/>
          </a:xfrm>
          <a:prstGeom prst="rect">
            <a:avLst/>
          </a:prstGeom>
        </p:spPr>
      </p:pic>
      <p:pic>
        <p:nvPicPr>
          <p:cNvPr id="11" name="Grafik 10">
            <a:extLst>
              <a:ext uri="{FF2B5EF4-FFF2-40B4-BE49-F238E27FC236}">
                <a16:creationId xmlns:a16="http://schemas.microsoft.com/office/drawing/2014/main" id="{662802D8-3DA5-44A8-8A97-84D3AE4050F5}"/>
              </a:ext>
            </a:extLst>
          </p:cNvPr>
          <p:cNvPicPr>
            <a:picLocks noChangeAspect="1"/>
          </p:cNvPicPr>
          <p:nvPr/>
        </p:nvPicPr>
        <p:blipFill>
          <a:blip r:embed="rId5"/>
          <a:stretch>
            <a:fillRect/>
          </a:stretch>
        </p:blipFill>
        <p:spPr>
          <a:xfrm>
            <a:off x="5683787" y="1548735"/>
            <a:ext cx="3590216" cy="1614488"/>
          </a:xfrm>
          <a:prstGeom prst="rect">
            <a:avLst/>
          </a:prstGeom>
        </p:spPr>
      </p:pic>
      <p:sp>
        <p:nvSpPr>
          <p:cNvPr id="12" name="Pfeil: nach links und rechts 11">
            <a:extLst>
              <a:ext uri="{FF2B5EF4-FFF2-40B4-BE49-F238E27FC236}">
                <a16:creationId xmlns:a16="http://schemas.microsoft.com/office/drawing/2014/main" id="{FDBC2C5F-0941-43D7-AE99-84A2CAE5C3C8}"/>
              </a:ext>
            </a:extLst>
          </p:cNvPr>
          <p:cNvSpPr/>
          <p:nvPr/>
        </p:nvSpPr>
        <p:spPr>
          <a:xfrm>
            <a:off x="2961649" y="3502262"/>
            <a:ext cx="1807028" cy="59871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3" name="Grafik 12">
            <a:extLst>
              <a:ext uri="{FF2B5EF4-FFF2-40B4-BE49-F238E27FC236}">
                <a16:creationId xmlns:a16="http://schemas.microsoft.com/office/drawing/2014/main" id="{86FB1290-6775-494F-8377-0075FC9AA954}"/>
              </a:ext>
            </a:extLst>
          </p:cNvPr>
          <p:cNvPicPr>
            <a:picLocks noChangeAspect="1"/>
          </p:cNvPicPr>
          <p:nvPr/>
        </p:nvPicPr>
        <p:blipFill>
          <a:blip r:embed="rId6"/>
          <a:stretch>
            <a:fillRect/>
          </a:stretch>
        </p:blipFill>
        <p:spPr>
          <a:xfrm>
            <a:off x="5683077" y="3278317"/>
            <a:ext cx="3590925" cy="2647950"/>
          </a:xfrm>
          <a:prstGeom prst="rect">
            <a:avLst/>
          </a:prstGeom>
        </p:spPr>
      </p:pic>
      <p:pic>
        <p:nvPicPr>
          <p:cNvPr id="15" name="Grafik 14" descr="Schlüssel">
            <a:extLst>
              <a:ext uri="{FF2B5EF4-FFF2-40B4-BE49-F238E27FC236}">
                <a16:creationId xmlns:a16="http://schemas.microsoft.com/office/drawing/2014/main" id="{F711C975-5614-4F2C-911D-0C252CA298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68677" y="1898779"/>
            <a:ext cx="914400" cy="914400"/>
          </a:xfrm>
          <a:prstGeom prst="rect">
            <a:avLst/>
          </a:prstGeom>
        </p:spPr>
      </p:pic>
      <p:pic>
        <p:nvPicPr>
          <p:cNvPr id="17" name="Grafik 16" descr="Schlüssel">
            <a:extLst>
              <a:ext uri="{FF2B5EF4-FFF2-40B4-BE49-F238E27FC236}">
                <a16:creationId xmlns:a16="http://schemas.microsoft.com/office/drawing/2014/main" id="{A2065013-4A97-446D-8531-ABA3243E21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68677" y="4145092"/>
            <a:ext cx="914400" cy="914400"/>
          </a:xfrm>
          <a:prstGeom prst="rect">
            <a:avLst/>
          </a:prstGeom>
        </p:spPr>
      </p:pic>
    </p:spTree>
    <p:extLst>
      <p:ext uri="{BB962C8B-B14F-4D97-AF65-F5344CB8AC3E}">
        <p14:creationId xmlns:p14="http://schemas.microsoft.com/office/powerpoint/2010/main" val="4217004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F158D0-181F-4CDF-8556-2592A82F5880}"/>
              </a:ext>
            </a:extLst>
          </p:cNvPr>
          <p:cNvSpPr>
            <a:spLocks noGrp="1"/>
          </p:cNvSpPr>
          <p:nvPr>
            <p:ph type="title"/>
          </p:nvPr>
        </p:nvSpPr>
        <p:spPr/>
        <p:txBody>
          <a:bodyPr/>
          <a:lstStyle/>
          <a:p>
            <a:r>
              <a:rPr lang="de-DE" dirty="0"/>
              <a:t>CRUD </a:t>
            </a:r>
            <a:r>
              <a:rPr lang="de-DE" dirty="0" err="1"/>
              <a:t>Operations</a:t>
            </a:r>
            <a:endParaRPr lang="en-GB" dirty="0"/>
          </a:p>
        </p:txBody>
      </p:sp>
      <p:graphicFrame>
        <p:nvGraphicFramePr>
          <p:cNvPr id="8" name="Inhaltsplatzhalter 7">
            <a:extLst>
              <a:ext uri="{FF2B5EF4-FFF2-40B4-BE49-F238E27FC236}">
                <a16:creationId xmlns:a16="http://schemas.microsoft.com/office/drawing/2014/main" id="{863D47AE-A0D2-4B75-B662-7BCC7E75B9FC}"/>
              </a:ext>
            </a:extLst>
          </p:cNvPr>
          <p:cNvGraphicFramePr>
            <a:graphicFrameLocks noGrp="1"/>
          </p:cNvGraphicFramePr>
          <p:nvPr>
            <p:ph sz="half" idx="1"/>
            <p:extLst>
              <p:ext uri="{D42A27DB-BD31-4B8C-83A1-F6EECF244321}">
                <p14:modId xmlns:p14="http://schemas.microsoft.com/office/powerpoint/2010/main" val="3003340845"/>
              </p:ext>
            </p:extLst>
          </p:nvPr>
        </p:nvGraphicFramePr>
        <p:xfrm>
          <a:off x="677334" y="2160589"/>
          <a:ext cx="4184035" cy="38807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Inhaltsplatzhalter 8">
            <a:extLst>
              <a:ext uri="{FF2B5EF4-FFF2-40B4-BE49-F238E27FC236}">
                <a16:creationId xmlns:a16="http://schemas.microsoft.com/office/drawing/2014/main" id="{CACB441F-CA4F-44B5-83BB-2CCCB3011C0C}"/>
              </a:ext>
            </a:extLst>
          </p:cNvPr>
          <p:cNvGraphicFramePr>
            <a:graphicFrameLocks noGrp="1"/>
          </p:cNvGraphicFramePr>
          <p:nvPr>
            <p:ph sz="half" idx="2"/>
            <p:extLst>
              <p:ext uri="{D42A27DB-BD31-4B8C-83A1-F6EECF244321}">
                <p14:modId xmlns:p14="http://schemas.microsoft.com/office/powerpoint/2010/main" val="1382353049"/>
              </p:ext>
            </p:extLst>
          </p:nvPr>
        </p:nvGraphicFramePr>
        <p:xfrm>
          <a:off x="5089970" y="2160589"/>
          <a:ext cx="4184034" cy="388077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Datumsplatzhalter 4">
            <a:extLst>
              <a:ext uri="{FF2B5EF4-FFF2-40B4-BE49-F238E27FC236}">
                <a16:creationId xmlns:a16="http://schemas.microsoft.com/office/drawing/2014/main" id="{9DB50268-BE9E-4CD6-A6C1-B8119C070EE5}"/>
              </a:ext>
            </a:extLst>
          </p:cNvPr>
          <p:cNvSpPr>
            <a:spLocks noGrp="1"/>
          </p:cNvSpPr>
          <p:nvPr>
            <p:ph type="dt" sz="half" idx="10"/>
          </p:nvPr>
        </p:nvSpPr>
        <p:spPr/>
        <p:txBody>
          <a:bodyPr/>
          <a:lstStyle/>
          <a:p>
            <a:fld id="{0BCC4A76-046E-43E7-8779-7FFDFD15A82A}" type="datetime1">
              <a:rPr lang="de-DE" smtClean="0"/>
              <a:t>06.05.2020</a:t>
            </a:fld>
            <a:endParaRPr lang="en-GB"/>
          </a:p>
        </p:txBody>
      </p:sp>
      <p:sp>
        <p:nvSpPr>
          <p:cNvPr id="6" name="Fußzeilenplatzhalter 5">
            <a:extLst>
              <a:ext uri="{FF2B5EF4-FFF2-40B4-BE49-F238E27FC236}">
                <a16:creationId xmlns:a16="http://schemas.microsoft.com/office/drawing/2014/main" id="{E16A48D2-0F0C-46EF-88D2-293D20E84CE3}"/>
              </a:ext>
            </a:extLst>
          </p:cNvPr>
          <p:cNvSpPr>
            <a:spLocks noGrp="1"/>
          </p:cNvSpPr>
          <p:nvPr>
            <p:ph type="ftr" sz="quarter" idx="11"/>
          </p:nvPr>
        </p:nvSpPr>
        <p:spPr/>
        <p:txBody>
          <a:bodyPr/>
          <a:lstStyle/>
          <a:p>
            <a:r>
              <a:rPr lang="en-GB"/>
              <a:t>Document Stores - Victor Wolf</a:t>
            </a:r>
          </a:p>
        </p:txBody>
      </p:sp>
      <p:sp>
        <p:nvSpPr>
          <p:cNvPr id="7" name="Foliennummernplatzhalter 6">
            <a:extLst>
              <a:ext uri="{FF2B5EF4-FFF2-40B4-BE49-F238E27FC236}">
                <a16:creationId xmlns:a16="http://schemas.microsoft.com/office/drawing/2014/main" id="{FBF98F77-3464-45B8-9505-0ED7C0B7EE34}"/>
              </a:ext>
            </a:extLst>
          </p:cNvPr>
          <p:cNvSpPr>
            <a:spLocks noGrp="1"/>
          </p:cNvSpPr>
          <p:nvPr>
            <p:ph type="sldNum" sz="quarter" idx="12"/>
          </p:nvPr>
        </p:nvSpPr>
        <p:spPr/>
        <p:txBody>
          <a:bodyPr/>
          <a:lstStyle/>
          <a:p>
            <a:fld id="{83E1CBDC-688B-449B-A4B9-E4A634A960D0}" type="slidenum">
              <a:rPr lang="en-GB" smtClean="0"/>
              <a:t>5</a:t>
            </a:fld>
            <a:endParaRPr lang="en-GB"/>
          </a:p>
        </p:txBody>
      </p:sp>
    </p:spTree>
    <p:extLst>
      <p:ext uri="{BB962C8B-B14F-4D97-AF65-F5344CB8AC3E}">
        <p14:creationId xmlns:p14="http://schemas.microsoft.com/office/powerpoint/2010/main" val="3497285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Graphic spid="9"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BA9BDDD-F39B-4ABB-887B-1018E033AEF7}"/>
              </a:ext>
            </a:extLst>
          </p:cNvPr>
          <p:cNvSpPr>
            <a:spLocks noGrp="1"/>
          </p:cNvSpPr>
          <p:nvPr>
            <p:ph type="dt" sz="half" idx="10"/>
          </p:nvPr>
        </p:nvSpPr>
        <p:spPr/>
        <p:txBody>
          <a:bodyPr/>
          <a:lstStyle/>
          <a:p>
            <a:fld id="{651B85B5-C028-4797-999F-2256A4317902}" type="datetime1">
              <a:rPr lang="de-DE" smtClean="0"/>
              <a:t>06.05.2020</a:t>
            </a:fld>
            <a:endParaRPr lang="en-GB"/>
          </a:p>
        </p:txBody>
      </p:sp>
      <p:sp>
        <p:nvSpPr>
          <p:cNvPr id="4" name="Fußzeilenplatzhalter 3">
            <a:extLst>
              <a:ext uri="{FF2B5EF4-FFF2-40B4-BE49-F238E27FC236}">
                <a16:creationId xmlns:a16="http://schemas.microsoft.com/office/drawing/2014/main" id="{CD85A5F4-338A-4D16-B307-155336C5D4B2}"/>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6F003A14-9C0E-494C-AE8F-5ACEF7D35DA5}"/>
              </a:ext>
            </a:extLst>
          </p:cNvPr>
          <p:cNvSpPr>
            <a:spLocks noGrp="1"/>
          </p:cNvSpPr>
          <p:nvPr>
            <p:ph type="sldNum" sz="quarter" idx="12"/>
          </p:nvPr>
        </p:nvSpPr>
        <p:spPr/>
        <p:txBody>
          <a:bodyPr/>
          <a:lstStyle/>
          <a:p>
            <a:fld id="{83E1CBDC-688B-449B-A4B9-E4A634A960D0}" type="slidenum">
              <a:rPr lang="en-GB" smtClean="0"/>
              <a:t>6</a:t>
            </a:fld>
            <a:endParaRPr lang="en-GB"/>
          </a:p>
        </p:txBody>
      </p:sp>
      <p:sp>
        <p:nvSpPr>
          <p:cNvPr id="6" name="Titel 5">
            <a:extLst>
              <a:ext uri="{FF2B5EF4-FFF2-40B4-BE49-F238E27FC236}">
                <a16:creationId xmlns:a16="http://schemas.microsoft.com/office/drawing/2014/main" id="{172664E4-EC08-4DB2-87D9-F7FDA2F3003F}"/>
              </a:ext>
            </a:extLst>
          </p:cNvPr>
          <p:cNvSpPr>
            <a:spLocks noGrp="1"/>
          </p:cNvSpPr>
          <p:nvPr>
            <p:ph type="title"/>
          </p:nvPr>
        </p:nvSpPr>
        <p:spPr/>
        <p:txBody>
          <a:bodyPr/>
          <a:lstStyle/>
          <a:p>
            <a:r>
              <a:rPr lang="de-DE" dirty="0"/>
              <a:t>API</a:t>
            </a:r>
            <a:endParaRPr lang="en-GB" dirty="0"/>
          </a:p>
        </p:txBody>
      </p:sp>
      <p:sp>
        <p:nvSpPr>
          <p:cNvPr id="10" name="Additionszeichen 9">
            <a:extLst>
              <a:ext uri="{FF2B5EF4-FFF2-40B4-BE49-F238E27FC236}">
                <a16:creationId xmlns:a16="http://schemas.microsoft.com/office/drawing/2014/main" id="{5CEC6471-E5DA-4A25-86B5-125C7EEBBF26}"/>
              </a:ext>
            </a:extLst>
          </p:cNvPr>
          <p:cNvSpPr/>
          <p:nvPr/>
        </p:nvSpPr>
        <p:spPr>
          <a:xfrm>
            <a:off x="3358054" y="3400163"/>
            <a:ext cx="936172" cy="84908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2" name="Diagramm 1">
            <a:extLst>
              <a:ext uri="{FF2B5EF4-FFF2-40B4-BE49-F238E27FC236}">
                <a16:creationId xmlns:a16="http://schemas.microsoft.com/office/drawing/2014/main" id="{B566E9CD-53A4-4A8C-9637-F6FDF1AC243D}"/>
              </a:ext>
            </a:extLst>
          </p:cNvPr>
          <p:cNvGraphicFramePr/>
          <p:nvPr>
            <p:extLst>
              <p:ext uri="{D42A27DB-BD31-4B8C-83A1-F6EECF244321}">
                <p14:modId xmlns:p14="http://schemas.microsoft.com/office/powerpoint/2010/main" val="2807952030"/>
              </p:ext>
            </p:extLst>
          </p:nvPr>
        </p:nvGraphicFramePr>
        <p:xfrm>
          <a:off x="677334" y="4604657"/>
          <a:ext cx="6629400" cy="6463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Inhaltsplatzhalter 10">
            <a:extLst>
              <a:ext uri="{FF2B5EF4-FFF2-40B4-BE49-F238E27FC236}">
                <a16:creationId xmlns:a16="http://schemas.microsoft.com/office/drawing/2014/main" id="{EB09CAD4-B350-43A5-BBC1-31FB50061337}"/>
              </a:ext>
            </a:extLst>
          </p:cNvPr>
          <p:cNvGraphicFramePr>
            <a:graphicFrameLocks noGrp="1"/>
          </p:cNvGraphicFramePr>
          <p:nvPr>
            <p:ph idx="1"/>
            <p:extLst>
              <p:ext uri="{D42A27DB-BD31-4B8C-83A1-F6EECF244321}">
                <p14:modId xmlns:p14="http://schemas.microsoft.com/office/powerpoint/2010/main" val="3842795772"/>
              </p:ext>
            </p:extLst>
          </p:nvPr>
        </p:nvGraphicFramePr>
        <p:xfrm>
          <a:off x="677863" y="2160588"/>
          <a:ext cx="8596312" cy="38814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240433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AD7B2F10-388A-497C-AD67-CC4B0AED2677}"/>
              </a:ext>
            </a:extLst>
          </p:cNvPr>
          <p:cNvSpPr>
            <a:spLocks noGrp="1"/>
          </p:cNvSpPr>
          <p:nvPr>
            <p:ph idx="1"/>
          </p:nvPr>
        </p:nvSpPr>
        <p:spPr/>
        <p:txBody>
          <a:bodyPr/>
          <a:lstStyle/>
          <a:p>
            <a:endParaRPr lang="en-GB" dirty="0"/>
          </a:p>
        </p:txBody>
      </p:sp>
      <p:sp>
        <p:nvSpPr>
          <p:cNvPr id="3" name="Datumsplatzhalter 2">
            <a:extLst>
              <a:ext uri="{FF2B5EF4-FFF2-40B4-BE49-F238E27FC236}">
                <a16:creationId xmlns:a16="http://schemas.microsoft.com/office/drawing/2014/main" id="{376B55F5-D92B-489C-A207-DD9F807509DF}"/>
              </a:ext>
            </a:extLst>
          </p:cNvPr>
          <p:cNvSpPr>
            <a:spLocks noGrp="1"/>
          </p:cNvSpPr>
          <p:nvPr>
            <p:ph type="dt" sz="half" idx="10"/>
          </p:nvPr>
        </p:nvSpPr>
        <p:spPr/>
        <p:txBody>
          <a:bodyPr/>
          <a:lstStyle/>
          <a:p>
            <a:fld id="{651B85B5-C028-4797-999F-2256A4317902}" type="datetime1">
              <a:rPr lang="de-DE" smtClean="0"/>
              <a:t>06.05.2020</a:t>
            </a:fld>
            <a:endParaRPr lang="en-GB"/>
          </a:p>
        </p:txBody>
      </p:sp>
      <p:sp>
        <p:nvSpPr>
          <p:cNvPr id="4" name="Fußzeilenplatzhalter 3">
            <a:extLst>
              <a:ext uri="{FF2B5EF4-FFF2-40B4-BE49-F238E27FC236}">
                <a16:creationId xmlns:a16="http://schemas.microsoft.com/office/drawing/2014/main" id="{2ED72962-3DF6-4786-AFB8-8E7D1B3ADF17}"/>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5D145F24-E825-42A1-8DF3-03B99822FDAB}"/>
              </a:ext>
            </a:extLst>
          </p:cNvPr>
          <p:cNvSpPr>
            <a:spLocks noGrp="1"/>
          </p:cNvSpPr>
          <p:nvPr>
            <p:ph type="sldNum" sz="quarter" idx="12"/>
          </p:nvPr>
        </p:nvSpPr>
        <p:spPr/>
        <p:txBody>
          <a:bodyPr/>
          <a:lstStyle/>
          <a:p>
            <a:fld id="{83E1CBDC-688B-449B-A4B9-E4A634A960D0}" type="slidenum">
              <a:rPr lang="en-GB" smtClean="0"/>
              <a:t>7</a:t>
            </a:fld>
            <a:endParaRPr lang="en-GB"/>
          </a:p>
        </p:txBody>
      </p:sp>
      <p:sp>
        <p:nvSpPr>
          <p:cNvPr id="6" name="Titel 5">
            <a:extLst>
              <a:ext uri="{FF2B5EF4-FFF2-40B4-BE49-F238E27FC236}">
                <a16:creationId xmlns:a16="http://schemas.microsoft.com/office/drawing/2014/main" id="{6D0A04CC-37E1-4D7A-875C-6CD1781B91FE}"/>
              </a:ext>
            </a:extLst>
          </p:cNvPr>
          <p:cNvSpPr>
            <a:spLocks noGrp="1"/>
          </p:cNvSpPr>
          <p:nvPr>
            <p:ph type="title"/>
          </p:nvPr>
        </p:nvSpPr>
        <p:spPr/>
        <p:txBody>
          <a:bodyPr/>
          <a:lstStyle/>
          <a:p>
            <a:r>
              <a:rPr lang="en-GB" dirty="0" err="1"/>
              <a:t>Datenorganisation</a:t>
            </a:r>
            <a:br>
              <a:rPr lang="en-GB" dirty="0"/>
            </a:br>
            <a:endParaRPr lang="en-GB" dirty="0"/>
          </a:p>
        </p:txBody>
      </p:sp>
      <p:graphicFrame>
        <p:nvGraphicFramePr>
          <p:cNvPr id="7" name="Diagramm 6">
            <a:extLst>
              <a:ext uri="{FF2B5EF4-FFF2-40B4-BE49-F238E27FC236}">
                <a16:creationId xmlns:a16="http://schemas.microsoft.com/office/drawing/2014/main" id="{3F45E215-35F6-48A4-ACD5-0D48D20EE01D}"/>
              </a:ext>
            </a:extLst>
          </p:cNvPr>
          <p:cNvGraphicFramePr/>
          <p:nvPr>
            <p:extLst>
              <p:ext uri="{D42A27DB-BD31-4B8C-83A1-F6EECF244321}">
                <p14:modId xmlns:p14="http://schemas.microsoft.com/office/powerpoint/2010/main" val="3273545391"/>
              </p:ext>
            </p:extLst>
          </p:nvPr>
        </p:nvGraphicFramePr>
        <p:xfrm>
          <a:off x="1504335" y="1599990"/>
          <a:ext cx="6942666" cy="44413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34339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DFC4AE16-73FA-45D4-AAE2-AC400897FE9E}"/>
              </a:ext>
            </a:extLst>
          </p:cNvPr>
          <p:cNvSpPr>
            <a:spLocks noGrp="1"/>
          </p:cNvSpPr>
          <p:nvPr>
            <p:ph idx="1"/>
          </p:nvPr>
        </p:nvSpPr>
        <p:spPr/>
        <p:txBody>
          <a:bodyPr>
            <a:normAutofit fontScale="92500" lnSpcReduction="10000"/>
          </a:bodyPr>
          <a:lstStyle/>
          <a:p>
            <a:pPr marL="0" indent="0">
              <a:buNone/>
            </a:pPr>
            <a:r>
              <a:rPr lang="en-GB" i="1" dirty="0"/>
              <a:t>“The NoSQL movement is motivated by horizontal scalability to leverage clusters of commodity hardware and minimization of the impedance mismatch between the data model of the application and the database. Horizontal scalability is addressed through partitioning and replication”</a:t>
            </a:r>
          </a:p>
          <a:p>
            <a:pPr marL="0" indent="0">
              <a:buNone/>
            </a:pPr>
            <a:endParaRPr lang="en-GB" i="1" dirty="0"/>
          </a:p>
          <a:p>
            <a:pPr marL="0" indent="0">
              <a:buNone/>
            </a:pPr>
            <a:endParaRPr lang="en-GB" i="1" dirty="0"/>
          </a:p>
          <a:p>
            <a:pPr marL="0" indent="0">
              <a:buNone/>
            </a:pPr>
            <a:r>
              <a:rPr lang="en-GB" dirty="0"/>
              <a:t>-&gt; </a:t>
            </a:r>
            <a:r>
              <a:rPr lang="en-GB" dirty="0" err="1"/>
              <a:t>Dokumente</a:t>
            </a:r>
            <a:r>
              <a:rPr lang="en-GB" dirty="0"/>
              <a:t> </a:t>
            </a:r>
            <a:r>
              <a:rPr lang="en-GB" dirty="0" err="1"/>
              <a:t>sind</a:t>
            </a:r>
            <a:r>
              <a:rPr lang="en-GB" dirty="0"/>
              <a:t> in </a:t>
            </a:r>
            <a:r>
              <a:rPr lang="en-GB" dirty="0" err="1"/>
              <a:t>sich</a:t>
            </a:r>
            <a:r>
              <a:rPr lang="en-GB" dirty="0"/>
              <a:t> </a:t>
            </a:r>
            <a:r>
              <a:rPr lang="en-GB" dirty="0" err="1"/>
              <a:t>konsistent</a:t>
            </a:r>
            <a:endParaRPr lang="en-GB" dirty="0"/>
          </a:p>
          <a:p>
            <a:pPr marL="0" indent="0">
              <a:buNone/>
            </a:pPr>
            <a:endParaRPr lang="en-GB" i="1" dirty="0"/>
          </a:p>
          <a:p>
            <a:pPr marL="0" indent="0">
              <a:buNone/>
            </a:pPr>
            <a:endParaRPr lang="en-GB" i="1" dirty="0"/>
          </a:p>
          <a:p>
            <a:pPr marL="0" indent="0">
              <a:buNone/>
            </a:pPr>
            <a:endParaRPr lang="en-GB" i="1" dirty="0"/>
          </a:p>
          <a:p>
            <a:pPr marL="0" indent="0">
              <a:buNone/>
            </a:pPr>
            <a:r>
              <a:rPr lang="en-GB" i="1" dirty="0"/>
              <a:t>Quelle: </a:t>
            </a:r>
            <a:r>
              <a:rPr lang="en-GB" dirty="0"/>
              <a:t>Felix </a:t>
            </a:r>
            <a:r>
              <a:rPr lang="en-GB" dirty="0" err="1"/>
              <a:t>Gessert</a:t>
            </a:r>
            <a:r>
              <a:rPr lang="en-GB" dirty="0"/>
              <a:t>, Norbert Ritter: Scalable Data Management: NoSQL Data Stores in Research and Practice</a:t>
            </a:r>
            <a:endParaRPr lang="de-DE" i="1" dirty="0"/>
          </a:p>
        </p:txBody>
      </p:sp>
      <p:sp>
        <p:nvSpPr>
          <p:cNvPr id="3" name="Datumsplatzhalter 2">
            <a:extLst>
              <a:ext uri="{FF2B5EF4-FFF2-40B4-BE49-F238E27FC236}">
                <a16:creationId xmlns:a16="http://schemas.microsoft.com/office/drawing/2014/main" id="{FAFCDED1-109F-4AA2-A819-B04138451842}"/>
              </a:ext>
            </a:extLst>
          </p:cNvPr>
          <p:cNvSpPr>
            <a:spLocks noGrp="1"/>
          </p:cNvSpPr>
          <p:nvPr>
            <p:ph type="dt" sz="half" idx="10"/>
          </p:nvPr>
        </p:nvSpPr>
        <p:spPr/>
        <p:txBody>
          <a:bodyPr/>
          <a:lstStyle/>
          <a:p>
            <a:fld id="{651B85B5-C028-4797-999F-2256A4317902}" type="datetime1">
              <a:rPr lang="de-DE" smtClean="0"/>
              <a:t>06.05.2020</a:t>
            </a:fld>
            <a:endParaRPr lang="en-GB"/>
          </a:p>
        </p:txBody>
      </p:sp>
      <p:sp>
        <p:nvSpPr>
          <p:cNvPr id="4" name="Fußzeilenplatzhalter 3">
            <a:extLst>
              <a:ext uri="{FF2B5EF4-FFF2-40B4-BE49-F238E27FC236}">
                <a16:creationId xmlns:a16="http://schemas.microsoft.com/office/drawing/2014/main" id="{4A1E00C5-9401-4ADC-89DF-78581D042B84}"/>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36B8A09F-C20C-4267-A462-0ECCD2F1C694}"/>
              </a:ext>
            </a:extLst>
          </p:cNvPr>
          <p:cNvSpPr>
            <a:spLocks noGrp="1"/>
          </p:cNvSpPr>
          <p:nvPr>
            <p:ph type="sldNum" sz="quarter" idx="12"/>
          </p:nvPr>
        </p:nvSpPr>
        <p:spPr/>
        <p:txBody>
          <a:bodyPr/>
          <a:lstStyle/>
          <a:p>
            <a:fld id="{83E1CBDC-688B-449B-A4B9-E4A634A960D0}" type="slidenum">
              <a:rPr lang="en-GB" smtClean="0"/>
              <a:t>8</a:t>
            </a:fld>
            <a:endParaRPr lang="en-GB"/>
          </a:p>
        </p:txBody>
      </p:sp>
      <p:sp>
        <p:nvSpPr>
          <p:cNvPr id="6" name="Titel 5">
            <a:extLst>
              <a:ext uri="{FF2B5EF4-FFF2-40B4-BE49-F238E27FC236}">
                <a16:creationId xmlns:a16="http://schemas.microsoft.com/office/drawing/2014/main" id="{F5F673EA-9171-450F-AAB3-8A7F19B1B369}"/>
              </a:ext>
            </a:extLst>
          </p:cNvPr>
          <p:cNvSpPr>
            <a:spLocks noGrp="1"/>
          </p:cNvSpPr>
          <p:nvPr>
            <p:ph type="title"/>
          </p:nvPr>
        </p:nvSpPr>
        <p:spPr/>
        <p:txBody>
          <a:bodyPr/>
          <a:lstStyle/>
          <a:p>
            <a:r>
              <a:rPr lang="de-DE" dirty="0"/>
              <a:t>Replikation und Partitionierung</a:t>
            </a:r>
            <a:endParaRPr lang="en-GB" dirty="0"/>
          </a:p>
        </p:txBody>
      </p:sp>
      <p:pic>
        <p:nvPicPr>
          <p:cNvPr id="8" name="Grafik 7" descr="Dokument">
            <a:extLst>
              <a:ext uri="{FF2B5EF4-FFF2-40B4-BE49-F238E27FC236}">
                <a16:creationId xmlns:a16="http://schemas.microsoft.com/office/drawing/2014/main" id="{D2B63607-A919-4780-8765-0EB5A313D0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8800" y="3643776"/>
            <a:ext cx="914400" cy="914400"/>
          </a:xfrm>
          <a:prstGeom prst="rect">
            <a:avLst/>
          </a:prstGeom>
        </p:spPr>
      </p:pic>
      <p:sp>
        <p:nvSpPr>
          <p:cNvPr id="9" name="Ellipse 8">
            <a:extLst>
              <a:ext uri="{FF2B5EF4-FFF2-40B4-BE49-F238E27FC236}">
                <a16:creationId xmlns:a16="http://schemas.microsoft.com/office/drawing/2014/main" id="{280B5C5C-C4CB-42E7-8058-1E00FD008C26}"/>
              </a:ext>
            </a:extLst>
          </p:cNvPr>
          <p:cNvSpPr/>
          <p:nvPr/>
        </p:nvSpPr>
        <p:spPr>
          <a:xfrm>
            <a:off x="5505898" y="3576991"/>
            <a:ext cx="1180204" cy="10479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86027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nhaltsplatzhalter 7" descr="Ein Bild, das Regenschirm, Zeichnung enthält.&#10;&#10;Automatisch generierte Beschreibung">
            <a:extLst>
              <a:ext uri="{FF2B5EF4-FFF2-40B4-BE49-F238E27FC236}">
                <a16:creationId xmlns:a16="http://schemas.microsoft.com/office/drawing/2014/main" id="{49E7C889-780D-4900-822F-7C3B712ABC8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21073792">
            <a:off x="1090991" y="2862806"/>
            <a:ext cx="2026272" cy="1921555"/>
          </a:xfrm>
        </p:spPr>
      </p:pic>
      <p:sp>
        <p:nvSpPr>
          <p:cNvPr id="3" name="Datumsplatzhalter 2">
            <a:extLst>
              <a:ext uri="{FF2B5EF4-FFF2-40B4-BE49-F238E27FC236}">
                <a16:creationId xmlns:a16="http://schemas.microsoft.com/office/drawing/2014/main" id="{8E238B0D-E694-4D4F-BAA1-EC96C7675953}"/>
              </a:ext>
            </a:extLst>
          </p:cNvPr>
          <p:cNvSpPr>
            <a:spLocks noGrp="1"/>
          </p:cNvSpPr>
          <p:nvPr>
            <p:ph type="dt" sz="half" idx="10"/>
          </p:nvPr>
        </p:nvSpPr>
        <p:spPr/>
        <p:txBody>
          <a:bodyPr/>
          <a:lstStyle/>
          <a:p>
            <a:fld id="{651B85B5-C028-4797-999F-2256A4317902}" type="datetime1">
              <a:rPr lang="de-DE" smtClean="0"/>
              <a:t>06.05.2020</a:t>
            </a:fld>
            <a:endParaRPr lang="en-GB"/>
          </a:p>
        </p:txBody>
      </p:sp>
      <p:sp>
        <p:nvSpPr>
          <p:cNvPr id="4" name="Fußzeilenplatzhalter 3">
            <a:extLst>
              <a:ext uri="{FF2B5EF4-FFF2-40B4-BE49-F238E27FC236}">
                <a16:creationId xmlns:a16="http://schemas.microsoft.com/office/drawing/2014/main" id="{E6DA7987-1DA8-4B08-A707-33E653705A4E}"/>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43A07B8F-A137-443D-84AB-E8FF88A580EC}"/>
              </a:ext>
            </a:extLst>
          </p:cNvPr>
          <p:cNvSpPr>
            <a:spLocks noGrp="1"/>
          </p:cNvSpPr>
          <p:nvPr>
            <p:ph type="sldNum" sz="quarter" idx="12"/>
          </p:nvPr>
        </p:nvSpPr>
        <p:spPr/>
        <p:txBody>
          <a:bodyPr/>
          <a:lstStyle/>
          <a:p>
            <a:fld id="{83E1CBDC-688B-449B-A4B9-E4A634A960D0}" type="slidenum">
              <a:rPr lang="en-GB" smtClean="0"/>
              <a:t>9</a:t>
            </a:fld>
            <a:endParaRPr lang="en-GB"/>
          </a:p>
        </p:txBody>
      </p:sp>
      <p:sp>
        <p:nvSpPr>
          <p:cNvPr id="6" name="Titel 5">
            <a:extLst>
              <a:ext uri="{FF2B5EF4-FFF2-40B4-BE49-F238E27FC236}">
                <a16:creationId xmlns:a16="http://schemas.microsoft.com/office/drawing/2014/main" id="{4E5F3187-A458-498F-B017-015B5FE5ED0E}"/>
              </a:ext>
            </a:extLst>
          </p:cNvPr>
          <p:cNvSpPr>
            <a:spLocks noGrp="1"/>
          </p:cNvSpPr>
          <p:nvPr>
            <p:ph type="title"/>
          </p:nvPr>
        </p:nvSpPr>
        <p:spPr/>
        <p:txBody>
          <a:bodyPr/>
          <a:lstStyle/>
          <a:p>
            <a:r>
              <a:rPr lang="de-DE" dirty="0"/>
              <a:t>Beispiele für </a:t>
            </a:r>
            <a:r>
              <a:rPr lang="de-DE" dirty="0" err="1"/>
              <a:t>Document</a:t>
            </a:r>
            <a:r>
              <a:rPr lang="de-DE" dirty="0"/>
              <a:t> Stores</a:t>
            </a:r>
            <a:endParaRPr lang="en-GB" dirty="0"/>
          </a:p>
        </p:txBody>
      </p:sp>
      <p:pic>
        <p:nvPicPr>
          <p:cNvPr id="10" name="Grafik 9" descr="Ein Bild, das Zeichnung enthält.&#10;&#10;Automatisch generierte Beschreibung">
            <a:extLst>
              <a:ext uri="{FF2B5EF4-FFF2-40B4-BE49-F238E27FC236}">
                <a16:creationId xmlns:a16="http://schemas.microsoft.com/office/drawing/2014/main" id="{F5E8F34C-FB08-43C7-AA81-BCBBF2529A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77867">
            <a:off x="3526679" y="2025707"/>
            <a:ext cx="1373977" cy="1387717"/>
          </a:xfrm>
          <a:prstGeom prst="rect">
            <a:avLst/>
          </a:prstGeom>
        </p:spPr>
      </p:pic>
      <p:pic>
        <p:nvPicPr>
          <p:cNvPr id="12" name="Grafik 11" descr="Ein Bild, das Zeichnung enthält.&#10;&#10;Automatisch generierte Beschreibung">
            <a:extLst>
              <a:ext uri="{FF2B5EF4-FFF2-40B4-BE49-F238E27FC236}">
                <a16:creationId xmlns:a16="http://schemas.microsoft.com/office/drawing/2014/main" id="{2F35022F-17D9-46EA-866C-107D53EC0E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38237">
            <a:off x="4273913" y="4189075"/>
            <a:ext cx="2603074" cy="1354785"/>
          </a:xfrm>
          <a:prstGeom prst="rect">
            <a:avLst/>
          </a:prstGeom>
        </p:spPr>
      </p:pic>
      <p:pic>
        <p:nvPicPr>
          <p:cNvPr id="7" name="Grafik 6" descr="Ein Bild, das Zeichnung enthält.&#10;&#10;Automatisch generierte Beschreibung">
            <a:extLst>
              <a:ext uri="{FF2B5EF4-FFF2-40B4-BE49-F238E27FC236}">
                <a16:creationId xmlns:a16="http://schemas.microsoft.com/office/drawing/2014/main" id="{2A59A169-5A9C-4EA5-9930-C1963F8713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1394893">
            <a:off x="6442329" y="2627701"/>
            <a:ext cx="2533065" cy="1235260"/>
          </a:xfrm>
          <a:prstGeom prst="rect">
            <a:avLst/>
          </a:prstGeom>
        </p:spPr>
      </p:pic>
    </p:spTree>
    <p:extLst>
      <p:ext uri="{BB962C8B-B14F-4D97-AF65-F5344CB8AC3E}">
        <p14:creationId xmlns:p14="http://schemas.microsoft.com/office/powerpoint/2010/main" val="1405098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te">
  <a:themeElements>
    <a:clrScheme name="Grü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te">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1490</Words>
  <Application>Microsoft Office PowerPoint</Application>
  <PresentationFormat>Breitbild</PresentationFormat>
  <Paragraphs>329</Paragraphs>
  <Slides>34</Slides>
  <Notes>25</Notes>
  <HiddenSlides>0</HiddenSlides>
  <MMClips>1</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34</vt:i4>
      </vt:variant>
    </vt:vector>
  </HeadingPairs>
  <TitlesOfParts>
    <vt:vector size="38" baseType="lpstr">
      <vt:lpstr>Arial</vt:lpstr>
      <vt:lpstr>Calibri</vt:lpstr>
      <vt:lpstr>Wingdings 3</vt:lpstr>
      <vt:lpstr>Facette</vt:lpstr>
      <vt:lpstr>Document Stores</vt:lpstr>
      <vt:lpstr>Gliederung</vt:lpstr>
      <vt:lpstr>Gliederung</vt:lpstr>
      <vt:lpstr>Documents</vt:lpstr>
      <vt:lpstr>CRUD Operations</vt:lpstr>
      <vt:lpstr>API</vt:lpstr>
      <vt:lpstr>Datenorganisation </vt:lpstr>
      <vt:lpstr>Replikation und Partitionierung</vt:lpstr>
      <vt:lpstr>Beispiele für Document Stores</vt:lpstr>
      <vt:lpstr>Quiz</vt:lpstr>
      <vt:lpstr>Quiz</vt:lpstr>
      <vt:lpstr>PowerPoint-Präsentation</vt:lpstr>
      <vt:lpstr>Versprechen</vt:lpstr>
      <vt:lpstr>Documents</vt:lpstr>
      <vt:lpstr>API - Abfragesprache </vt:lpstr>
      <vt:lpstr>API - Treiber</vt:lpstr>
      <vt:lpstr>CRUD Operations - Create</vt:lpstr>
      <vt:lpstr>CRUD Operations - Retrieval </vt:lpstr>
      <vt:lpstr>CRUD Operations - Update</vt:lpstr>
      <vt:lpstr>CRUD Operations - Deletion</vt:lpstr>
      <vt:lpstr>Aggregation</vt:lpstr>
      <vt:lpstr>Aggregation</vt:lpstr>
      <vt:lpstr>Sharding</vt:lpstr>
      <vt:lpstr>Replikation</vt:lpstr>
      <vt:lpstr>Replikation</vt:lpstr>
      <vt:lpstr>Unterschiede</vt:lpstr>
      <vt:lpstr>Unterschiede</vt:lpstr>
      <vt:lpstr>Unterschiede</vt:lpstr>
      <vt:lpstr>Livedemo</vt:lpstr>
      <vt:lpstr>Quiz</vt:lpstr>
      <vt:lpstr>Quiz </vt:lpstr>
      <vt:lpstr>Quiz</vt:lpstr>
      <vt:lpstr>Zusammenfassung und UseCases</vt:lpstr>
      <vt:lpstr>Quellen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Spaltenorientierte Datenbanken</dc:title>
  <dc:creator>Victor Wolf</dc:creator>
  <cp:lastModifiedBy>Victor Wolf</cp:lastModifiedBy>
  <cp:revision>65</cp:revision>
  <dcterms:created xsi:type="dcterms:W3CDTF">2020-04-29T06:55:29Z</dcterms:created>
  <dcterms:modified xsi:type="dcterms:W3CDTF">2020-05-06T07:59:20Z</dcterms:modified>
</cp:coreProperties>
</file>